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activeX/activeX2.xml" ContentType="application/vnd.ms-office.activeX+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activeX/activeX3.xml" ContentType="application/vnd.ms-office.activeX+xml"/>
  <Override PartName="/ppt/theme/theme5.xml" ContentType="application/vnd.openxmlformats-officedocument.theme+xml"/>
  <Override PartName="/ppt/theme/theme6.xml" ContentType="application/vnd.openxmlformats-officedocument.theme+xml"/>
  <Override PartName="/ppt/activeX/activeX4.xml" ContentType="application/vnd.ms-office.activeX+xml"/>
  <Override PartName="/ppt/activeX/activeX5.xml" ContentType="application/vnd.ms-office.activeX+xml"/>
  <Override PartName="/ppt/activeX/activeX6.xml" ContentType="application/vnd.ms-office.activeX+xml"/>
  <Override PartName="/ppt/activeX/activeX7.xml" ContentType="application/vnd.ms-office.activeX+xml"/>
  <Override PartName="/ppt/activeX/activeX8.xml" ContentType="application/vnd.ms-office.activeX+xml"/>
  <Override PartName="/ppt/activeX/activeX9.xml" ContentType="application/vnd.ms-office.activeX+xml"/>
  <Override PartName="/ppt/activeX/activeX10.xml" ContentType="application/vnd.ms-office.activeX+xml"/>
  <Override PartName="/ppt/activeX/activeX11.xml" ContentType="application/vnd.ms-office.activeX+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22" r:id="rId1"/>
    <p:sldMasterId id="2147483654" r:id="rId2"/>
    <p:sldMasterId id="2147483678" r:id="rId3"/>
    <p:sldMasterId id="2147484170" r:id="rId4"/>
  </p:sldMasterIdLst>
  <p:notesMasterIdLst>
    <p:notesMasterId r:id="rId21"/>
  </p:notesMasterIdLst>
  <p:handoutMasterIdLst>
    <p:handoutMasterId r:id="rId22"/>
  </p:handoutMasterIdLst>
  <p:sldIdLst>
    <p:sldId id="271" r:id="rId5"/>
    <p:sldId id="264" r:id="rId6"/>
    <p:sldId id="290" r:id="rId7"/>
    <p:sldId id="289" r:id="rId8"/>
    <p:sldId id="302" r:id="rId9"/>
    <p:sldId id="301" r:id="rId10"/>
    <p:sldId id="292" r:id="rId11"/>
    <p:sldId id="280" r:id="rId12"/>
    <p:sldId id="275" r:id="rId13"/>
    <p:sldId id="259" r:id="rId14"/>
    <p:sldId id="296" r:id="rId15"/>
    <p:sldId id="297" r:id="rId16"/>
    <p:sldId id="293" r:id="rId17"/>
    <p:sldId id="299" r:id="rId18"/>
    <p:sldId id="300" r:id="rId19"/>
    <p:sldId id="291" r:id="rId20"/>
  </p:sldIdLst>
  <p:sldSz cx="9144000" cy="6858000" type="screen4x3"/>
  <p:notesSz cx="7099300" cy="10234613"/>
  <p:custDataLst>
    <p:tags r:id="rId23"/>
  </p:custDataLst>
  <p:defaultTextStyle>
    <a:defPPr>
      <a:defRPr lang="de-DE"/>
    </a:defPPr>
    <a:lvl1pPr algn="l" rtl="0" fontAlgn="base">
      <a:spcBef>
        <a:spcPct val="0"/>
      </a:spcBef>
      <a:spcAft>
        <a:spcPct val="0"/>
      </a:spcAft>
      <a:defRPr sz="1600" kern="1200">
        <a:solidFill>
          <a:schemeClr val="tx1"/>
        </a:solidFill>
        <a:latin typeface="Arial" pitchFamily="34" charset="0"/>
        <a:ea typeface="Arial Unicode MS" pitchFamily="34" charset="-128"/>
        <a:cs typeface="Arial Unicode MS" pitchFamily="34" charset="-128"/>
      </a:defRPr>
    </a:lvl1pPr>
    <a:lvl2pPr marL="457200" algn="l" rtl="0" fontAlgn="base">
      <a:spcBef>
        <a:spcPct val="0"/>
      </a:spcBef>
      <a:spcAft>
        <a:spcPct val="0"/>
      </a:spcAft>
      <a:defRPr sz="1600" kern="1200">
        <a:solidFill>
          <a:schemeClr val="tx1"/>
        </a:solidFill>
        <a:latin typeface="Arial" pitchFamily="34" charset="0"/>
        <a:ea typeface="Arial Unicode MS" pitchFamily="34" charset="-128"/>
        <a:cs typeface="Arial Unicode MS" pitchFamily="34" charset="-128"/>
      </a:defRPr>
    </a:lvl2pPr>
    <a:lvl3pPr marL="914400" algn="l" rtl="0" fontAlgn="base">
      <a:spcBef>
        <a:spcPct val="0"/>
      </a:spcBef>
      <a:spcAft>
        <a:spcPct val="0"/>
      </a:spcAft>
      <a:defRPr sz="1600" kern="1200">
        <a:solidFill>
          <a:schemeClr val="tx1"/>
        </a:solidFill>
        <a:latin typeface="Arial" pitchFamily="34" charset="0"/>
        <a:ea typeface="Arial Unicode MS" pitchFamily="34" charset="-128"/>
        <a:cs typeface="Arial Unicode MS" pitchFamily="34" charset="-128"/>
      </a:defRPr>
    </a:lvl3pPr>
    <a:lvl4pPr marL="1371600" algn="l" rtl="0" fontAlgn="base">
      <a:spcBef>
        <a:spcPct val="0"/>
      </a:spcBef>
      <a:spcAft>
        <a:spcPct val="0"/>
      </a:spcAft>
      <a:defRPr sz="1600" kern="1200">
        <a:solidFill>
          <a:schemeClr val="tx1"/>
        </a:solidFill>
        <a:latin typeface="Arial" pitchFamily="34" charset="0"/>
        <a:ea typeface="Arial Unicode MS" pitchFamily="34" charset="-128"/>
        <a:cs typeface="Arial Unicode MS" pitchFamily="34" charset="-128"/>
      </a:defRPr>
    </a:lvl4pPr>
    <a:lvl5pPr marL="1828800" algn="l" rtl="0" fontAlgn="base">
      <a:spcBef>
        <a:spcPct val="0"/>
      </a:spcBef>
      <a:spcAft>
        <a:spcPct val="0"/>
      </a:spcAft>
      <a:defRPr sz="1600" kern="1200">
        <a:solidFill>
          <a:schemeClr val="tx1"/>
        </a:solidFill>
        <a:latin typeface="Arial" pitchFamily="34" charset="0"/>
        <a:ea typeface="Arial Unicode MS" pitchFamily="34" charset="-128"/>
        <a:cs typeface="Arial Unicode MS" pitchFamily="34" charset="-128"/>
      </a:defRPr>
    </a:lvl5pPr>
    <a:lvl6pPr marL="2286000" algn="l" defTabSz="914400" rtl="0" eaLnBrk="1" latinLnBrk="0" hangingPunct="1">
      <a:defRPr sz="1600" kern="1200">
        <a:solidFill>
          <a:schemeClr val="tx1"/>
        </a:solidFill>
        <a:latin typeface="Arial" pitchFamily="34" charset="0"/>
        <a:ea typeface="Arial Unicode MS" pitchFamily="34" charset="-128"/>
        <a:cs typeface="Arial Unicode MS" pitchFamily="34" charset="-128"/>
      </a:defRPr>
    </a:lvl6pPr>
    <a:lvl7pPr marL="2743200" algn="l" defTabSz="914400" rtl="0" eaLnBrk="1" latinLnBrk="0" hangingPunct="1">
      <a:defRPr sz="1600" kern="1200">
        <a:solidFill>
          <a:schemeClr val="tx1"/>
        </a:solidFill>
        <a:latin typeface="Arial" pitchFamily="34" charset="0"/>
        <a:ea typeface="Arial Unicode MS" pitchFamily="34" charset="-128"/>
        <a:cs typeface="Arial Unicode MS" pitchFamily="34" charset="-128"/>
      </a:defRPr>
    </a:lvl7pPr>
    <a:lvl8pPr marL="3200400" algn="l" defTabSz="914400" rtl="0" eaLnBrk="1" latinLnBrk="0" hangingPunct="1">
      <a:defRPr sz="1600" kern="1200">
        <a:solidFill>
          <a:schemeClr val="tx1"/>
        </a:solidFill>
        <a:latin typeface="Arial" pitchFamily="34" charset="0"/>
        <a:ea typeface="Arial Unicode MS" pitchFamily="34" charset="-128"/>
        <a:cs typeface="Arial Unicode MS" pitchFamily="34" charset="-128"/>
      </a:defRPr>
    </a:lvl8pPr>
    <a:lvl9pPr marL="3657600" algn="l" defTabSz="914400" rtl="0" eaLnBrk="1" latinLnBrk="0" hangingPunct="1">
      <a:defRPr sz="1600" kern="1200">
        <a:solidFill>
          <a:schemeClr val="tx1"/>
        </a:solidFill>
        <a:latin typeface="Arial" pitchFamily="34"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E3039"/>
    <a:srgbClr val="844C54"/>
    <a:srgbClr val="816E2C"/>
    <a:srgbClr val="496C60"/>
    <a:srgbClr val="644459"/>
    <a:srgbClr val="774A39"/>
    <a:srgbClr val="5576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86813" autoAdjust="0"/>
  </p:normalViewPr>
  <p:slideViewPr>
    <p:cSldViewPr snapToGrid="0">
      <p:cViewPr>
        <p:scale>
          <a:sx n="89" d="100"/>
          <a:sy n="89" d="100"/>
        </p:scale>
        <p:origin x="-558" y="-216"/>
      </p:cViewPr>
      <p:guideLst>
        <p:guide orient="horz" pos="4149"/>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748"/>
    </p:cViewPr>
  </p:sorterViewPr>
  <p:notesViewPr>
    <p:cSldViewPr snapToGrid="0">
      <p:cViewPr varScale="1">
        <p:scale>
          <a:sx n="66" d="100"/>
          <a:sy n="66" d="100"/>
        </p:scale>
        <p:origin x="19" y="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10.xml.rels><?xml version="1.0" encoding="UTF-8" standalone="yes"?>
<Relationships xmlns="http://schemas.openxmlformats.org/package/2006/relationships"><Relationship Id="rId1" Type="http://schemas.microsoft.com/office/2006/relationships/activeXControlBinary" Target="activeX10.bin"/></Relationships>
</file>

<file path=ppt/activeX/_rels/activeX11.xml.rels><?xml version="1.0" encoding="UTF-8" standalone="yes"?>
<Relationships xmlns="http://schemas.openxmlformats.org/package/2006/relationships"><Relationship Id="rId1" Type="http://schemas.microsoft.com/office/2006/relationships/activeXControlBinary" Target="activeX1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_rels/activeX8.xml.rels><?xml version="1.0" encoding="UTF-8" standalone="yes"?>
<Relationships xmlns="http://schemas.openxmlformats.org/package/2006/relationships"><Relationship Id="rId1" Type="http://schemas.microsoft.com/office/2006/relationships/activeXControlBinary" Target="activeX8.bin"/></Relationships>
</file>

<file path=ppt/activeX/_rels/activeX9.xml.rels><?xml version="1.0" encoding="UTF-8" standalone="yes"?>
<Relationships xmlns="http://schemas.openxmlformats.org/package/2006/relationships"><Relationship Id="rId1" Type="http://schemas.microsoft.com/office/2006/relationships/activeXControlBinary" Target="activeX9.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10.xml><?xml version="1.0" encoding="utf-8"?>
<ax:ocx xmlns:ax="http://schemas.microsoft.com/office/2006/activeX" xmlns:r="http://schemas.openxmlformats.org/officeDocument/2006/relationships" ax:classid="{D27CDB6E-AE6D-11CF-96B8-444553540000}" ax:persistence="persistStorage" r:id="rId1"/>
</file>

<file path=ppt/activeX/activeX1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activeX/activeX8.xml><?xml version="1.0" encoding="utf-8"?>
<ax:ocx xmlns:ax="http://schemas.microsoft.com/office/2006/activeX" xmlns:r="http://schemas.openxmlformats.org/officeDocument/2006/relationships" ax:classid="{D27CDB6E-AE6D-11CF-96B8-444553540000}" ax:persistence="persistStorage" r:id="rId1"/>
</file>

<file path=ppt/activeX/activeX9.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9282" name="Rectangle 2"/>
          <p:cNvSpPr>
            <a:spLocks noGrp="1" noChangeArrowheads="1"/>
          </p:cNvSpPr>
          <p:nvPr>
            <p:ph type="hdr" sz="quarter"/>
          </p:nvPr>
        </p:nvSpPr>
        <p:spPr bwMode="auto">
          <a:xfrm>
            <a:off x="0" y="0"/>
            <a:ext cx="7097713" cy="512763"/>
          </a:xfrm>
          <a:prstGeom prst="rect">
            <a:avLst/>
          </a:prstGeom>
          <a:noFill/>
          <a:ln w="9525" algn="ctr">
            <a:noFill/>
            <a:miter lim="800000"/>
            <a:headEnd/>
            <a:tailEnd/>
          </a:ln>
          <a:effectLst/>
        </p:spPr>
        <p:txBody>
          <a:bodyPr vert="horz" wrap="square" lIns="95491" tIns="47745" rIns="95491" bIns="47745" numCol="1" anchor="ctr" anchorCtr="0" compatLnSpc="1">
            <a:prstTxWarp prst="textNoShape">
              <a:avLst/>
            </a:prstTxWarp>
          </a:bodyPr>
          <a:lstStyle>
            <a:lvl1pPr algn="ctr" defTabSz="955675">
              <a:buClrTx/>
              <a:buSzTx/>
              <a:buFontTx/>
              <a:buNone/>
              <a:defRPr sz="1300">
                <a:latin typeface="Arial" pitchFamily="34" charset="0"/>
              </a:defRPr>
            </a:lvl1pPr>
          </a:lstStyle>
          <a:p>
            <a:pPr>
              <a:defRPr/>
            </a:pPr>
            <a:endParaRPr lang="en-US"/>
          </a:p>
        </p:txBody>
      </p:sp>
      <p:sp>
        <p:nvSpPr>
          <p:cNvPr id="609285" name="Rectangle 5"/>
          <p:cNvSpPr>
            <a:spLocks noGrp="1" noChangeArrowheads="1"/>
          </p:cNvSpPr>
          <p:nvPr>
            <p:ph type="sldNum" sz="quarter" idx="3"/>
          </p:nvPr>
        </p:nvSpPr>
        <p:spPr bwMode="auto">
          <a:xfrm>
            <a:off x="0" y="9720263"/>
            <a:ext cx="7097713" cy="512762"/>
          </a:xfrm>
          <a:prstGeom prst="rect">
            <a:avLst/>
          </a:prstGeom>
          <a:noFill/>
          <a:ln w="9525">
            <a:noFill/>
            <a:miter lim="800000"/>
            <a:headEnd/>
            <a:tailEnd/>
          </a:ln>
          <a:effectLst/>
        </p:spPr>
        <p:txBody>
          <a:bodyPr vert="horz" wrap="square" lIns="95491" tIns="47745" rIns="95491" bIns="47745" numCol="1" anchor="b" anchorCtr="0" compatLnSpc="1">
            <a:prstTxWarp prst="textNoShape">
              <a:avLst/>
            </a:prstTxWarp>
          </a:bodyPr>
          <a:lstStyle>
            <a:lvl1pPr algn="ctr" defTabSz="955675" eaLnBrk="0" hangingPunct="0">
              <a:buClrTx/>
              <a:buSzTx/>
              <a:buFontTx/>
              <a:buNone/>
              <a:defRPr sz="1300">
                <a:latin typeface="Arial" pitchFamily="34" charset="0"/>
              </a:defRPr>
            </a:lvl1pPr>
          </a:lstStyle>
          <a:p>
            <a:pPr>
              <a:defRPr/>
            </a:pPr>
            <a:r>
              <a:rPr lang="en-US"/>
              <a:t>Page </a:t>
            </a:r>
            <a:fld id="{09E21762-1402-4B66-B0EF-1F6FA29156DF}" type="slidenum">
              <a:rPr lang="en-US"/>
              <a:pPr>
                <a:defRPr/>
              </a:pPr>
              <a:t>‹#›</a:t>
            </a:fld>
            <a:endParaRPr lang="en-US"/>
          </a:p>
        </p:txBody>
      </p:sp>
    </p:spTree>
    <p:extLst>
      <p:ext uri="{BB962C8B-B14F-4D97-AF65-F5344CB8AC3E}">
        <p14:creationId xmlns:p14="http://schemas.microsoft.com/office/powerpoint/2010/main" val="21731701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4"/>
          <p:cNvSpPr>
            <a:spLocks noGrp="1" noRot="1" noChangeAspect="1" noChangeArrowheads="1" noTextEdit="1"/>
          </p:cNvSpPr>
          <p:nvPr>
            <p:ph type="sldImg" idx="2"/>
          </p:nvPr>
        </p:nvSpPr>
        <p:spPr bwMode="auto">
          <a:xfrm>
            <a:off x="512763" y="409575"/>
            <a:ext cx="6075362" cy="45561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gray">
          <a:xfrm>
            <a:off x="473075" y="5248275"/>
            <a:ext cx="6153150" cy="4576763"/>
          </a:xfrm>
          <a:prstGeom prst="rect">
            <a:avLst/>
          </a:prstGeom>
          <a:noFill/>
          <a:ln w="12700" algn="ctr">
            <a:noFill/>
            <a:miter lim="800000"/>
            <a:headEnd/>
            <a:tailEnd/>
          </a:ln>
          <a:effectLst/>
        </p:spPr>
        <p:txBody>
          <a:bodyPr vert="horz" wrap="square" lIns="0" tIns="0" rIns="0" bIns="0"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p:txBody>
      </p:sp>
      <p:sp>
        <p:nvSpPr>
          <p:cNvPr id="4104" name="Rectangle 8"/>
          <p:cNvSpPr>
            <a:spLocks noChangeArrowheads="1"/>
          </p:cNvSpPr>
          <p:nvPr/>
        </p:nvSpPr>
        <p:spPr bwMode="auto">
          <a:xfrm>
            <a:off x="409575" y="9875838"/>
            <a:ext cx="6216650" cy="252412"/>
          </a:xfrm>
          <a:prstGeom prst="rect">
            <a:avLst/>
          </a:prstGeom>
          <a:noFill/>
          <a:ln w="12700">
            <a:noFill/>
            <a:miter lim="800000"/>
            <a:headEnd/>
            <a:tailEnd/>
          </a:ln>
          <a:effectLst/>
        </p:spPr>
        <p:txBody>
          <a:bodyPr lIns="97526" tIns="47909" rIns="97526" bIns="47909">
            <a:spAutoFit/>
          </a:bodyPr>
          <a:lstStyle/>
          <a:p>
            <a:pPr algn="ctr" defTabSz="985838" eaLnBrk="0" hangingPunct="0">
              <a:defRPr/>
            </a:pPr>
            <a:r>
              <a:rPr lang="en-US" sz="1000"/>
              <a:t> </a:t>
            </a:r>
            <a:fld id="{BEBFB71D-F725-4E1D-9C51-8CD62DF9FA5B}" type="slidenum">
              <a:rPr lang="en-US" sz="1000"/>
              <a:pPr algn="ctr" defTabSz="985838" eaLnBrk="0" hangingPunct="0">
                <a:defRPr/>
              </a:pPr>
              <a:t>‹#›</a:t>
            </a:fld>
            <a:endParaRPr lang="en-US" sz="1000" b="1"/>
          </a:p>
        </p:txBody>
      </p:sp>
    </p:spTree>
    <p:extLst>
      <p:ext uri="{BB962C8B-B14F-4D97-AF65-F5344CB8AC3E}">
        <p14:creationId xmlns:p14="http://schemas.microsoft.com/office/powerpoint/2010/main" val="2652708406"/>
      </p:ext>
    </p:extLst>
  </p:cSld>
  <p:clrMap bg1="lt1" tx1="dk1" bg2="lt2" tx2="dk2" accent1="accent1" accent2="accent2" accent3="accent3" accent4="accent4" accent5="accent5" accent6="accent6" hlink="hlink" folHlink="folHlink"/>
  <p:notesStyle>
    <a:lvl1pPr algn="l" rtl="0" eaLnBrk="0" fontAlgn="base" hangingPunct="0">
      <a:spcBef>
        <a:spcPct val="75000"/>
      </a:spcBef>
      <a:spcAft>
        <a:spcPct val="0"/>
      </a:spcAft>
      <a:buClr>
        <a:schemeClr val="tx1"/>
      </a:buClr>
      <a:buSzPct val="80000"/>
      <a:buFont typeface="Wingdings" pitchFamily="2" charset="2"/>
      <a:defRPr sz="1200" kern="1200">
        <a:solidFill>
          <a:schemeClr val="tx1"/>
        </a:solidFill>
        <a:latin typeface="Arial" pitchFamily="34" charset="0"/>
        <a:ea typeface="Arial Unicode MS" pitchFamily="34" charset="-128"/>
        <a:cs typeface="Arial Unicode MS" pitchFamily="34" charset="-128"/>
      </a:defRPr>
    </a:lvl1pPr>
    <a:lvl2pPr marL="158750" indent="-157163" algn="l" rtl="0" eaLnBrk="0" fontAlgn="base" hangingPunct="0">
      <a:spcBef>
        <a:spcPct val="35000"/>
      </a:spcBef>
      <a:spcAft>
        <a:spcPct val="0"/>
      </a:spcAft>
      <a:buClr>
        <a:schemeClr val="accent1"/>
      </a:buClr>
      <a:buSzPct val="80000"/>
      <a:buFont typeface="Wingdings" pitchFamily="2" charset="2"/>
      <a:buChar char="n"/>
      <a:defRPr sz="1200" kern="1200">
        <a:solidFill>
          <a:schemeClr val="tx1"/>
        </a:solidFill>
        <a:latin typeface="Arial" pitchFamily="34" charset="0"/>
        <a:ea typeface="Arial Unicode MS" pitchFamily="34" charset="-128"/>
        <a:cs typeface="Arial Unicode MS" pitchFamily="34" charset="-128"/>
      </a:defRPr>
    </a:lvl2pPr>
    <a:lvl3pPr marL="368300" indent="-127000" algn="l" rtl="0" eaLnBrk="0" fontAlgn="base" hangingPunct="0">
      <a:spcBef>
        <a:spcPct val="0"/>
      </a:spcBef>
      <a:spcAft>
        <a:spcPct val="0"/>
      </a:spcAft>
      <a:buClr>
        <a:schemeClr val="accent2"/>
      </a:buClr>
      <a:buSzPct val="80000"/>
      <a:buFont typeface="Wingdings" pitchFamily="2" charset="2"/>
      <a:buChar char="n"/>
      <a:defRPr sz="1000" kern="1200">
        <a:solidFill>
          <a:schemeClr val="tx1"/>
        </a:solidFill>
        <a:latin typeface="Arial" pitchFamily="34" charset="0"/>
        <a:ea typeface="Arial Unicode MS" pitchFamily="34" charset="-128"/>
        <a:cs typeface="Arial Unicode MS" pitchFamily="34" charset="-128"/>
      </a:defRPr>
    </a:lvl3pPr>
    <a:lvl4pPr marL="590550" indent="-152400" algn="l" rtl="0" eaLnBrk="0" fontAlgn="base" hangingPunct="0">
      <a:spcBef>
        <a:spcPct val="0"/>
      </a:spcBef>
      <a:spcAft>
        <a:spcPct val="0"/>
      </a:spcAft>
      <a:buClr>
        <a:schemeClr val="accent2"/>
      </a:buClr>
      <a:buFont typeface="Arial" pitchFamily="34" charset="0"/>
      <a:buChar char="–"/>
      <a:defRPr sz="1000" kern="1200">
        <a:solidFill>
          <a:schemeClr val="tx1"/>
        </a:solidFill>
        <a:latin typeface="Arial" pitchFamily="34" charset="0"/>
        <a:ea typeface="Arial Unicode MS" pitchFamily="34" charset="-128"/>
        <a:cs typeface="Arial Unicode MS" pitchFamily="34" charset="-128"/>
      </a:defRPr>
    </a:lvl4pPr>
    <a:lvl5pPr marL="2057400" indent="-228600" algn="l" rtl="0" eaLnBrk="0" fontAlgn="base" hangingPunct="0">
      <a:spcBef>
        <a:spcPct val="15000"/>
      </a:spcBef>
      <a:spcAft>
        <a:spcPct val="0"/>
      </a:spcAft>
      <a:buClr>
        <a:srgbClr val="44697D"/>
      </a:buClr>
      <a:buFont typeface="Arial" pitchFamily="34" charset="0"/>
      <a:buChar char="-"/>
      <a:defRPr sz="1200" kern="1200">
        <a:solidFill>
          <a:schemeClr val="tx1"/>
        </a:solidFill>
        <a:latin typeface="Arial" pitchFamily="34" charset="0"/>
        <a:ea typeface="Arial Unicode MS" pitchFamily="34" charset="-128"/>
        <a:cs typeface="Arial Unicode MS"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CCCCCC"/>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gray">
          <a:xfrm>
            <a:off x="152400" y="2987675"/>
            <a:ext cx="8839200" cy="3713163"/>
          </a:xfrm>
          <a:prstGeom prst="rect">
            <a:avLst/>
          </a:prstGeom>
          <a:solidFill>
            <a:schemeClr val="bg1"/>
          </a:solidFill>
          <a:ln w="9525">
            <a:noFill/>
            <a:prstDash val="sysDot"/>
            <a:miter lim="800000"/>
            <a:headEnd/>
            <a:tailEnd/>
          </a:ln>
        </p:spPr>
        <p:txBody>
          <a:bodyPr wrap="none" anchor="ctr"/>
          <a:lstStyle/>
          <a:p>
            <a:pPr>
              <a:buClr>
                <a:schemeClr val="accent1"/>
              </a:buClr>
              <a:buSzPct val="80000"/>
              <a:buFont typeface="Wingdings" pitchFamily="2" charset="2"/>
              <a:buNone/>
              <a:defRPr/>
            </a:pPr>
            <a:endParaRPr lang="en-US"/>
          </a:p>
        </p:txBody>
      </p:sp>
      <p:sp>
        <p:nvSpPr>
          <p:cNvPr id="5" name="Rectangle 3"/>
          <p:cNvSpPr>
            <a:spLocks noChangeArrowheads="1"/>
          </p:cNvSpPr>
          <p:nvPr/>
        </p:nvSpPr>
        <p:spPr bwMode="gray">
          <a:xfrm>
            <a:off x="152400" y="152400"/>
            <a:ext cx="8839200" cy="2738438"/>
          </a:xfrm>
          <a:prstGeom prst="rect">
            <a:avLst/>
          </a:prstGeom>
          <a:solidFill>
            <a:schemeClr val="accent1"/>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6" name="Freeform 6"/>
          <p:cNvSpPr>
            <a:spLocks/>
          </p:cNvSpPr>
          <p:nvPr userDrawn="1"/>
        </p:nvSpPr>
        <p:spPr bwMode="gray">
          <a:xfrm>
            <a:off x="8545513" y="6259513"/>
            <a:ext cx="457200" cy="457200"/>
          </a:xfrm>
          <a:custGeom>
            <a:avLst/>
            <a:gdLst/>
            <a:ahLst/>
            <a:cxnLst>
              <a:cxn ang="0">
                <a:pos x="288" y="0"/>
              </a:cxn>
              <a:cxn ang="0">
                <a:pos x="0" y="288"/>
              </a:cxn>
              <a:cxn ang="0">
                <a:pos x="288" y="288"/>
              </a:cxn>
              <a:cxn ang="0">
                <a:pos x="288" y="0"/>
              </a:cxn>
            </a:cxnLst>
            <a:rect l="0" t="0" r="r" b="b"/>
            <a:pathLst>
              <a:path w="288" h="288">
                <a:moveTo>
                  <a:pt x="288" y="0"/>
                </a:moveTo>
                <a:lnTo>
                  <a:pt x="0" y="288"/>
                </a:lnTo>
                <a:lnTo>
                  <a:pt x="288" y="288"/>
                </a:lnTo>
                <a:lnTo>
                  <a:pt x="288" y="0"/>
                </a:lnTo>
                <a:close/>
              </a:path>
            </a:pathLst>
          </a:custGeom>
          <a:solidFill>
            <a:srgbClr val="CCCCCC"/>
          </a:solidFill>
          <a:ln w="9525">
            <a:noFill/>
            <a:round/>
            <a:headEnd/>
            <a:tailEnd/>
          </a:ln>
        </p:spPr>
        <p:txBody>
          <a:bodyPr wrap="none" anchor="ctr"/>
          <a:lstStyle/>
          <a:p>
            <a:pPr>
              <a:buClr>
                <a:schemeClr val="accent1"/>
              </a:buClr>
              <a:buSzPct val="80000"/>
              <a:buFont typeface="Wingdings" pitchFamily="2" charset="2"/>
              <a:buNone/>
              <a:defRPr/>
            </a:pPr>
            <a:endParaRPr lang="en-US"/>
          </a:p>
        </p:txBody>
      </p:sp>
      <p:grpSp>
        <p:nvGrpSpPr>
          <p:cNvPr id="7" name="Group 7"/>
          <p:cNvGrpSpPr>
            <a:grpSpLocks noChangeAspect="1"/>
          </p:cNvGrpSpPr>
          <p:nvPr userDrawn="1"/>
        </p:nvGrpSpPr>
        <p:grpSpPr bwMode="auto">
          <a:xfrm>
            <a:off x="4787900" y="6270625"/>
            <a:ext cx="4203700" cy="431800"/>
            <a:chOff x="3016" y="3950"/>
            <a:chExt cx="2648" cy="272"/>
          </a:xfrm>
        </p:grpSpPr>
        <p:sp>
          <p:nvSpPr>
            <p:cNvPr id="8" name="AutoShape 8"/>
            <p:cNvSpPr>
              <a:spLocks noChangeAspect="1" noChangeArrowheads="1" noTextEdit="1"/>
            </p:cNvSpPr>
            <p:nvPr userDrawn="1"/>
          </p:nvSpPr>
          <p:spPr bwMode="auto">
            <a:xfrm>
              <a:off x="3016" y="3950"/>
              <a:ext cx="2648" cy="272"/>
            </a:xfrm>
            <a:prstGeom prst="rect">
              <a:avLst/>
            </a:prstGeom>
            <a:no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9" name="Freeform 9"/>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0" name="Freeform 10"/>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1" name="Freeform 11"/>
            <p:cNvSpPr>
              <a:spLocks noEditPoints="1"/>
            </p:cNvSpPr>
            <p:nvPr userDrawn="1"/>
          </p:nvSpPr>
          <p:spPr bwMode="auto">
            <a:xfrm>
              <a:off x="5122" y="3998"/>
              <a:ext cx="394" cy="173"/>
            </a:xfrm>
            <a:custGeom>
              <a:avLst/>
              <a:gdLst/>
              <a:ahLst/>
              <a:cxnLst>
                <a:cxn ang="0">
                  <a:pos x="264" y="131"/>
                </a:cxn>
                <a:cxn ang="0">
                  <a:pos x="130" y="111"/>
                </a:cxn>
                <a:cxn ang="0">
                  <a:pos x="123" y="93"/>
                </a:cxn>
                <a:cxn ang="0">
                  <a:pos x="102" y="76"/>
                </a:cxn>
                <a:cxn ang="0">
                  <a:pos x="77" y="67"/>
                </a:cxn>
                <a:cxn ang="0">
                  <a:pos x="50" y="53"/>
                </a:cxn>
                <a:cxn ang="0">
                  <a:pos x="47" y="48"/>
                </a:cxn>
                <a:cxn ang="0">
                  <a:pos x="61" y="37"/>
                </a:cxn>
                <a:cxn ang="0">
                  <a:pos x="78" y="38"/>
                </a:cxn>
                <a:cxn ang="0">
                  <a:pos x="110" y="48"/>
                </a:cxn>
                <a:cxn ang="0">
                  <a:pos x="115" y="9"/>
                </a:cxn>
                <a:cxn ang="0">
                  <a:pos x="67" y="0"/>
                </a:cxn>
                <a:cxn ang="0">
                  <a:pos x="51" y="1"/>
                </a:cxn>
                <a:cxn ang="0">
                  <a:pos x="14" y="20"/>
                </a:cxn>
                <a:cxn ang="0">
                  <a:pos x="4" y="34"/>
                </a:cxn>
                <a:cxn ang="0">
                  <a:pos x="0" y="52"/>
                </a:cxn>
                <a:cxn ang="0">
                  <a:pos x="11" y="82"/>
                </a:cxn>
                <a:cxn ang="0">
                  <a:pos x="28" y="94"/>
                </a:cxn>
                <a:cxn ang="0">
                  <a:pos x="56" y="106"/>
                </a:cxn>
                <a:cxn ang="0">
                  <a:pos x="81" y="117"/>
                </a:cxn>
                <a:cxn ang="0">
                  <a:pos x="84" y="123"/>
                </a:cxn>
                <a:cxn ang="0">
                  <a:pos x="80" y="132"/>
                </a:cxn>
                <a:cxn ang="0">
                  <a:pos x="62" y="138"/>
                </a:cxn>
                <a:cxn ang="0">
                  <a:pos x="41" y="135"/>
                </a:cxn>
                <a:cxn ang="0">
                  <a:pos x="0" y="157"/>
                </a:cxn>
                <a:cxn ang="0">
                  <a:pos x="30" y="169"/>
                </a:cxn>
                <a:cxn ang="0">
                  <a:pos x="65" y="173"/>
                </a:cxn>
                <a:cxn ang="0">
                  <a:pos x="91" y="169"/>
                </a:cxn>
                <a:cxn ang="0">
                  <a:pos x="111" y="158"/>
                </a:cxn>
                <a:cxn ang="0">
                  <a:pos x="158" y="171"/>
                </a:cxn>
                <a:cxn ang="0">
                  <a:pos x="180" y="149"/>
                </a:cxn>
                <a:cxn ang="0">
                  <a:pos x="208" y="149"/>
                </a:cxn>
                <a:cxn ang="0">
                  <a:pos x="309" y="171"/>
                </a:cxn>
                <a:cxn ang="0">
                  <a:pos x="327" y="119"/>
                </a:cxn>
                <a:cxn ang="0">
                  <a:pos x="367" y="111"/>
                </a:cxn>
                <a:cxn ang="0">
                  <a:pos x="390" y="86"/>
                </a:cxn>
                <a:cxn ang="0">
                  <a:pos x="394" y="61"/>
                </a:cxn>
                <a:cxn ang="0">
                  <a:pos x="385" y="26"/>
                </a:cxn>
                <a:cxn ang="0">
                  <a:pos x="352" y="7"/>
                </a:cxn>
                <a:cxn ang="0">
                  <a:pos x="319" y="4"/>
                </a:cxn>
                <a:cxn ang="0">
                  <a:pos x="185" y="112"/>
                </a:cxn>
                <a:cxn ang="0">
                  <a:pos x="195" y="56"/>
                </a:cxn>
                <a:cxn ang="0">
                  <a:pos x="203" y="112"/>
                </a:cxn>
                <a:cxn ang="0">
                  <a:pos x="322" y="82"/>
                </a:cxn>
                <a:cxn ang="0">
                  <a:pos x="322" y="38"/>
                </a:cxn>
                <a:cxn ang="0">
                  <a:pos x="338" y="41"/>
                </a:cxn>
                <a:cxn ang="0">
                  <a:pos x="348" y="50"/>
                </a:cxn>
                <a:cxn ang="0">
                  <a:pos x="351" y="60"/>
                </a:cxn>
                <a:cxn ang="0">
                  <a:pos x="345" y="75"/>
                </a:cxn>
                <a:cxn ang="0">
                  <a:pos x="333" y="80"/>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close/>
                  <a:moveTo>
                    <a:pt x="195" y="113"/>
                  </a:moveTo>
                  <a:lnTo>
                    <a:pt x="195" y="113"/>
                  </a:lnTo>
                  <a:lnTo>
                    <a:pt x="185" y="112"/>
                  </a:lnTo>
                  <a:lnTo>
                    <a:pt x="177" y="111"/>
                  </a:lnTo>
                  <a:lnTo>
                    <a:pt x="193" y="56"/>
                  </a:lnTo>
                  <a:lnTo>
                    <a:pt x="195" y="56"/>
                  </a:lnTo>
                  <a:lnTo>
                    <a:pt x="211" y="111"/>
                  </a:lnTo>
                  <a:lnTo>
                    <a:pt x="211" y="111"/>
                  </a:lnTo>
                  <a:lnTo>
                    <a:pt x="203" y="112"/>
                  </a:lnTo>
                  <a:lnTo>
                    <a:pt x="195" y="113"/>
                  </a:lnTo>
                  <a:lnTo>
                    <a:pt x="195" y="113"/>
                  </a:lnTo>
                  <a:close/>
                  <a:moveTo>
                    <a:pt x="322" y="82"/>
                  </a:moveTo>
                  <a:lnTo>
                    <a:pt x="309" y="82"/>
                  </a:lnTo>
                  <a:lnTo>
                    <a:pt x="309" y="38"/>
                  </a:lnTo>
                  <a:lnTo>
                    <a:pt x="322" y="38"/>
                  </a:lnTo>
                  <a:lnTo>
                    <a:pt x="322" y="38"/>
                  </a:lnTo>
                  <a:lnTo>
                    <a:pt x="333" y="39"/>
                  </a:lnTo>
                  <a:lnTo>
                    <a:pt x="338" y="41"/>
                  </a:lnTo>
                  <a:lnTo>
                    <a:pt x="342" y="44"/>
                  </a:lnTo>
                  <a:lnTo>
                    <a:pt x="345" y="46"/>
                  </a:lnTo>
                  <a:lnTo>
                    <a:pt x="348" y="50"/>
                  </a:lnTo>
                  <a:lnTo>
                    <a:pt x="351" y="55"/>
                  </a:lnTo>
                  <a:lnTo>
                    <a:pt x="351" y="60"/>
                  </a:lnTo>
                  <a:lnTo>
                    <a:pt x="351" y="60"/>
                  </a:lnTo>
                  <a:lnTo>
                    <a:pt x="351" y="65"/>
                  </a:lnTo>
                  <a:lnTo>
                    <a:pt x="348" y="71"/>
                  </a:lnTo>
                  <a:lnTo>
                    <a:pt x="345" y="75"/>
                  </a:lnTo>
                  <a:lnTo>
                    <a:pt x="342" y="78"/>
                  </a:lnTo>
                  <a:lnTo>
                    <a:pt x="338" y="79"/>
                  </a:lnTo>
                  <a:lnTo>
                    <a:pt x="333" y="80"/>
                  </a:lnTo>
                  <a:lnTo>
                    <a:pt x="322" y="82"/>
                  </a:lnTo>
                  <a:close/>
                </a:path>
              </a:pathLst>
            </a:custGeom>
            <a:solidFill>
              <a:srgbClr val="FFFFFF"/>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2" name="Freeform 12"/>
            <p:cNvSpPr>
              <a:spLocks/>
            </p:cNvSpPr>
            <p:nvPr userDrawn="1"/>
          </p:nvSpPr>
          <p:spPr bwMode="auto">
            <a:xfrm>
              <a:off x="5122" y="3998"/>
              <a:ext cx="394" cy="173"/>
            </a:xfrm>
            <a:custGeom>
              <a:avLst/>
              <a:gdLst/>
              <a:ahLst/>
              <a:cxnLst>
                <a:cxn ang="0">
                  <a:pos x="264" y="4"/>
                </a:cxn>
                <a:cxn ang="0">
                  <a:pos x="218" y="4"/>
                </a:cxn>
                <a:cxn ang="0">
                  <a:pos x="130" y="111"/>
                </a:cxn>
                <a:cxn ang="0">
                  <a:pos x="128" y="101"/>
                </a:cxn>
                <a:cxn ang="0">
                  <a:pos x="118" y="87"/>
                </a:cxn>
                <a:cxn ang="0">
                  <a:pos x="102" y="76"/>
                </a:cxn>
                <a:cxn ang="0">
                  <a:pos x="77" y="67"/>
                </a:cxn>
                <a:cxn ang="0">
                  <a:pos x="66" y="63"/>
                </a:cxn>
                <a:cxn ang="0">
                  <a:pos x="50" y="53"/>
                </a:cxn>
                <a:cxn ang="0">
                  <a:pos x="47" y="48"/>
                </a:cxn>
                <a:cxn ang="0">
                  <a:pos x="48" y="44"/>
                </a:cxn>
                <a:cxn ang="0">
                  <a:pos x="61" y="37"/>
                </a:cxn>
                <a:cxn ang="0">
                  <a:pos x="71" y="37"/>
                </a:cxn>
                <a:cxn ang="0">
                  <a:pos x="88" y="39"/>
                </a:cxn>
                <a:cxn ang="0">
                  <a:pos x="110" y="48"/>
                </a:cxn>
                <a:cxn ang="0">
                  <a:pos x="129" y="15"/>
                </a:cxn>
                <a:cxn ang="0">
                  <a:pos x="99" y="4"/>
                </a:cxn>
                <a:cxn ang="0">
                  <a:pos x="67" y="0"/>
                </a:cxn>
                <a:cxn ang="0">
                  <a:pos x="67" y="0"/>
                </a:cxn>
                <a:cxn ang="0">
                  <a:pos x="37" y="5"/>
                </a:cxn>
                <a:cxn ang="0">
                  <a:pos x="14" y="20"/>
                </a:cxn>
                <a:cxn ang="0">
                  <a:pos x="9" y="27"/>
                </a:cxn>
                <a:cxn ang="0">
                  <a:pos x="2" y="42"/>
                </a:cxn>
                <a:cxn ang="0">
                  <a:pos x="0" y="52"/>
                </a:cxn>
                <a:cxn ang="0">
                  <a:pos x="6" y="74"/>
                </a:cxn>
                <a:cxn ang="0">
                  <a:pos x="20" y="89"/>
                </a:cxn>
                <a:cxn ang="0">
                  <a:pos x="28" y="94"/>
                </a:cxn>
                <a:cxn ang="0">
                  <a:pos x="56" y="106"/>
                </a:cxn>
                <a:cxn ang="0">
                  <a:pos x="67" y="109"/>
                </a:cxn>
                <a:cxn ang="0">
                  <a:pos x="81" y="117"/>
                </a:cxn>
                <a:cxn ang="0">
                  <a:pos x="84" y="123"/>
                </a:cxn>
                <a:cxn ang="0">
                  <a:pos x="82" y="128"/>
                </a:cxn>
                <a:cxn ang="0">
                  <a:pos x="80" y="132"/>
                </a:cxn>
                <a:cxn ang="0">
                  <a:pos x="73" y="137"/>
                </a:cxn>
                <a:cxn ang="0">
                  <a:pos x="62" y="138"/>
                </a:cxn>
                <a:cxn ang="0">
                  <a:pos x="41" y="135"/>
                </a:cxn>
                <a:cxn ang="0">
                  <a:pos x="18" y="124"/>
                </a:cxn>
                <a:cxn ang="0">
                  <a:pos x="0" y="157"/>
                </a:cxn>
                <a:cxn ang="0">
                  <a:pos x="30" y="169"/>
                </a:cxn>
                <a:cxn ang="0">
                  <a:pos x="62" y="173"/>
                </a:cxn>
                <a:cxn ang="0">
                  <a:pos x="65" y="173"/>
                </a:cxn>
                <a:cxn ang="0">
                  <a:pos x="91" y="169"/>
                </a:cxn>
                <a:cxn ang="0">
                  <a:pos x="111" y="158"/>
                </a:cxn>
                <a:cxn ang="0">
                  <a:pos x="114" y="157"/>
                </a:cxn>
                <a:cxn ang="0">
                  <a:pos x="158" y="171"/>
                </a:cxn>
                <a:cxn ang="0">
                  <a:pos x="166" y="146"/>
                </a:cxn>
                <a:cxn ang="0">
                  <a:pos x="195" y="150"/>
                </a:cxn>
                <a:cxn ang="0">
                  <a:pos x="208" y="149"/>
                </a:cxn>
                <a:cxn ang="0">
                  <a:pos x="230" y="171"/>
                </a:cxn>
                <a:cxn ang="0">
                  <a:pos x="309" y="119"/>
                </a:cxn>
                <a:cxn ang="0">
                  <a:pos x="327" y="119"/>
                </a:cxn>
                <a:cxn ang="0">
                  <a:pos x="356" y="115"/>
                </a:cxn>
                <a:cxn ang="0">
                  <a:pos x="377" y="104"/>
                </a:cxn>
                <a:cxn ang="0">
                  <a:pos x="390" y="86"/>
                </a:cxn>
                <a:cxn ang="0">
                  <a:pos x="394" y="61"/>
                </a:cxn>
                <a:cxn ang="0">
                  <a:pos x="393" y="48"/>
                </a:cxn>
                <a:cxn ang="0">
                  <a:pos x="385" y="26"/>
                </a:cxn>
                <a:cxn ang="0">
                  <a:pos x="366" y="11"/>
                </a:cxn>
                <a:cxn ang="0">
                  <a:pos x="337" y="4"/>
                </a:cxn>
                <a:cxn ang="0">
                  <a:pos x="319" y="4"/>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3" name="Freeform 13"/>
            <p:cNvSpPr>
              <a:spLocks/>
            </p:cNvSpPr>
            <p:nvPr userDrawn="1"/>
          </p:nvSpPr>
          <p:spPr bwMode="auto">
            <a:xfrm>
              <a:off x="5299" y="4054"/>
              <a:ext cx="34" cy="57"/>
            </a:xfrm>
            <a:custGeom>
              <a:avLst/>
              <a:gdLst/>
              <a:ahLst/>
              <a:cxnLst>
                <a:cxn ang="0">
                  <a:pos x="18" y="57"/>
                </a:cxn>
                <a:cxn ang="0">
                  <a:pos x="18" y="57"/>
                </a:cxn>
                <a:cxn ang="0">
                  <a:pos x="8" y="56"/>
                </a:cxn>
                <a:cxn ang="0">
                  <a:pos x="0" y="55"/>
                </a:cxn>
                <a:cxn ang="0">
                  <a:pos x="16" y="0"/>
                </a:cxn>
                <a:cxn ang="0">
                  <a:pos x="18" y="0"/>
                </a:cxn>
                <a:cxn ang="0">
                  <a:pos x="34" y="55"/>
                </a:cxn>
                <a:cxn ang="0">
                  <a:pos x="34" y="55"/>
                </a:cxn>
                <a:cxn ang="0">
                  <a:pos x="26" y="56"/>
                </a:cxn>
                <a:cxn ang="0">
                  <a:pos x="18" y="57"/>
                </a:cxn>
                <a:cxn ang="0">
                  <a:pos x="18" y="57"/>
                </a:cxn>
              </a:cxnLst>
              <a:rect l="0" t="0" r="r" b="b"/>
              <a:pathLst>
                <a:path w="34" h="57">
                  <a:moveTo>
                    <a:pt x="18" y="57"/>
                  </a:moveTo>
                  <a:lnTo>
                    <a:pt x="18" y="57"/>
                  </a:lnTo>
                  <a:lnTo>
                    <a:pt x="8" y="56"/>
                  </a:lnTo>
                  <a:lnTo>
                    <a:pt x="0" y="55"/>
                  </a:lnTo>
                  <a:lnTo>
                    <a:pt x="16" y="0"/>
                  </a:lnTo>
                  <a:lnTo>
                    <a:pt x="18" y="0"/>
                  </a:lnTo>
                  <a:lnTo>
                    <a:pt x="34" y="55"/>
                  </a:lnTo>
                  <a:lnTo>
                    <a:pt x="34" y="55"/>
                  </a:lnTo>
                  <a:lnTo>
                    <a:pt x="26" y="56"/>
                  </a:lnTo>
                  <a:lnTo>
                    <a:pt x="18" y="57"/>
                  </a:lnTo>
                  <a:lnTo>
                    <a:pt x="18" y="57"/>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4" name="Freeform 14"/>
            <p:cNvSpPr>
              <a:spLocks/>
            </p:cNvSpPr>
            <p:nvPr userDrawn="1"/>
          </p:nvSpPr>
          <p:spPr bwMode="auto">
            <a:xfrm>
              <a:off x="5431" y="4036"/>
              <a:ext cx="42" cy="44"/>
            </a:xfrm>
            <a:custGeom>
              <a:avLst/>
              <a:gdLst/>
              <a:ahLst/>
              <a:cxnLst>
                <a:cxn ang="0">
                  <a:pos x="13" y="44"/>
                </a:cxn>
                <a:cxn ang="0">
                  <a:pos x="0" y="44"/>
                </a:cxn>
                <a:cxn ang="0">
                  <a:pos x="0" y="0"/>
                </a:cxn>
                <a:cxn ang="0">
                  <a:pos x="13" y="0"/>
                </a:cxn>
                <a:cxn ang="0">
                  <a:pos x="13" y="0"/>
                </a:cxn>
                <a:cxn ang="0">
                  <a:pos x="24" y="1"/>
                </a:cxn>
                <a:cxn ang="0">
                  <a:pos x="29" y="3"/>
                </a:cxn>
                <a:cxn ang="0">
                  <a:pos x="33" y="6"/>
                </a:cxn>
                <a:cxn ang="0">
                  <a:pos x="36" y="8"/>
                </a:cxn>
                <a:cxn ang="0">
                  <a:pos x="39" y="12"/>
                </a:cxn>
                <a:cxn ang="0">
                  <a:pos x="42" y="17"/>
                </a:cxn>
                <a:cxn ang="0">
                  <a:pos x="42" y="22"/>
                </a:cxn>
                <a:cxn ang="0">
                  <a:pos x="42" y="22"/>
                </a:cxn>
                <a:cxn ang="0">
                  <a:pos x="42" y="27"/>
                </a:cxn>
                <a:cxn ang="0">
                  <a:pos x="39" y="33"/>
                </a:cxn>
                <a:cxn ang="0">
                  <a:pos x="36" y="37"/>
                </a:cxn>
                <a:cxn ang="0">
                  <a:pos x="33" y="40"/>
                </a:cxn>
                <a:cxn ang="0">
                  <a:pos x="29" y="41"/>
                </a:cxn>
                <a:cxn ang="0">
                  <a:pos x="24" y="42"/>
                </a:cxn>
                <a:cxn ang="0">
                  <a:pos x="13" y="44"/>
                </a:cxn>
              </a:cxnLst>
              <a:rect l="0" t="0" r="r" b="b"/>
              <a:pathLst>
                <a:path w="42" h="44">
                  <a:moveTo>
                    <a:pt x="13" y="44"/>
                  </a:moveTo>
                  <a:lnTo>
                    <a:pt x="0" y="44"/>
                  </a:lnTo>
                  <a:lnTo>
                    <a:pt x="0" y="0"/>
                  </a:lnTo>
                  <a:lnTo>
                    <a:pt x="13" y="0"/>
                  </a:lnTo>
                  <a:lnTo>
                    <a:pt x="13" y="0"/>
                  </a:lnTo>
                  <a:lnTo>
                    <a:pt x="24" y="1"/>
                  </a:lnTo>
                  <a:lnTo>
                    <a:pt x="29" y="3"/>
                  </a:lnTo>
                  <a:lnTo>
                    <a:pt x="33" y="6"/>
                  </a:lnTo>
                  <a:lnTo>
                    <a:pt x="36" y="8"/>
                  </a:lnTo>
                  <a:lnTo>
                    <a:pt x="39" y="12"/>
                  </a:lnTo>
                  <a:lnTo>
                    <a:pt x="42" y="17"/>
                  </a:lnTo>
                  <a:lnTo>
                    <a:pt x="42" y="22"/>
                  </a:lnTo>
                  <a:lnTo>
                    <a:pt x="42" y="22"/>
                  </a:lnTo>
                  <a:lnTo>
                    <a:pt x="42" y="27"/>
                  </a:lnTo>
                  <a:lnTo>
                    <a:pt x="39" y="33"/>
                  </a:lnTo>
                  <a:lnTo>
                    <a:pt x="36" y="37"/>
                  </a:lnTo>
                  <a:lnTo>
                    <a:pt x="33" y="40"/>
                  </a:lnTo>
                  <a:lnTo>
                    <a:pt x="29" y="41"/>
                  </a:lnTo>
                  <a:lnTo>
                    <a:pt x="24" y="42"/>
                  </a:lnTo>
                  <a:lnTo>
                    <a:pt x="13" y="4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5" name="Freeform 15"/>
            <p:cNvSpPr>
              <a:spLocks noEditPoints="1"/>
            </p:cNvSpPr>
            <p:nvPr userDrawn="1"/>
          </p:nvSpPr>
          <p:spPr bwMode="auto">
            <a:xfrm>
              <a:off x="5456" y="4186"/>
              <a:ext cx="36" cy="36"/>
            </a:xfrm>
            <a:custGeom>
              <a:avLst/>
              <a:gdLst/>
              <a:ahLst/>
              <a:cxnLst>
                <a:cxn ang="0">
                  <a:pos x="3" y="18"/>
                </a:cxn>
                <a:cxn ang="0">
                  <a:pos x="7" y="7"/>
                </a:cxn>
                <a:cxn ang="0">
                  <a:pos x="18" y="3"/>
                </a:cxn>
                <a:cxn ang="0">
                  <a:pos x="23" y="5"/>
                </a:cxn>
                <a:cxn ang="0">
                  <a:pos x="30" y="11"/>
                </a:cxn>
                <a:cxn ang="0">
                  <a:pos x="32" y="18"/>
                </a:cxn>
                <a:cxn ang="0">
                  <a:pos x="27" y="28"/>
                </a:cxn>
                <a:cxn ang="0">
                  <a:pos x="18" y="32"/>
                </a:cxn>
                <a:cxn ang="0">
                  <a:pos x="12" y="32"/>
                </a:cxn>
                <a:cxn ang="0">
                  <a:pos x="4" y="24"/>
                </a:cxn>
                <a:cxn ang="0">
                  <a:pos x="3" y="18"/>
                </a:cxn>
                <a:cxn ang="0">
                  <a:pos x="18" y="36"/>
                </a:cxn>
                <a:cxn ang="0">
                  <a:pos x="30" y="31"/>
                </a:cxn>
                <a:cxn ang="0">
                  <a:pos x="36" y="18"/>
                </a:cxn>
                <a:cxn ang="0">
                  <a:pos x="34" y="11"/>
                </a:cxn>
                <a:cxn ang="0">
                  <a:pos x="25" y="2"/>
                </a:cxn>
                <a:cxn ang="0">
                  <a:pos x="18" y="0"/>
                </a:cxn>
                <a:cxn ang="0">
                  <a:pos x="6" y="5"/>
                </a:cxn>
                <a:cxn ang="0">
                  <a:pos x="0" y="18"/>
                </a:cxn>
                <a:cxn ang="0">
                  <a:pos x="1" y="25"/>
                </a:cxn>
                <a:cxn ang="0">
                  <a:pos x="11" y="35"/>
                </a:cxn>
                <a:cxn ang="0">
                  <a:pos x="18" y="36"/>
                </a:cxn>
                <a:cxn ang="0">
                  <a:pos x="18" y="20"/>
                </a:cxn>
                <a:cxn ang="0">
                  <a:pos x="26" y="28"/>
                </a:cxn>
                <a:cxn ang="0">
                  <a:pos x="21" y="20"/>
                </a:cxn>
                <a:cxn ang="0">
                  <a:pos x="25" y="15"/>
                </a:cxn>
                <a:cxn ang="0">
                  <a:pos x="26" y="14"/>
                </a:cxn>
                <a:cxn ang="0">
                  <a:pos x="23" y="9"/>
                </a:cxn>
                <a:cxn ang="0">
                  <a:pos x="18" y="7"/>
                </a:cxn>
                <a:cxn ang="0">
                  <a:pos x="11" y="28"/>
                </a:cxn>
                <a:cxn ang="0">
                  <a:pos x="14" y="20"/>
                </a:cxn>
                <a:cxn ang="0">
                  <a:pos x="14" y="10"/>
                </a:cxn>
                <a:cxn ang="0">
                  <a:pos x="18" y="10"/>
                </a:cxn>
                <a:cxn ang="0">
                  <a:pos x="22" y="11"/>
                </a:cxn>
                <a:cxn ang="0">
                  <a:pos x="22" y="13"/>
                </a:cxn>
                <a:cxn ang="0">
                  <a:pos x="21" y="15"/>
                </a:cxn>
                <a:cxn ang="0">
                  <a:pos x="14" y="17"/>
                </a:cxn>
              </a:cxnLst>
              <a:rect l="0" t="0" r="r" b="b"/>
              <a:pathLst>
                <a:path w="36" h="36">
                  <a:moveTo>
                    <a:pt x="3" y="18"/>
                  </a:moveTo>
                  <a:lnTo>
                    <a:pt x="3" y="18"/>
                  </a:lnTo>
                  <a:lnTo>
                    <a:pt x="4" y="11"/>
                  </a:lnTo>
                  <a:lnTo>
                    <a:pt x="7" y="7"/>
                  </a:lnTo>
                  <a:lnTo>
                    <a:pt x="12" y="5"/>
                  </a:lnTo>
                  <a:lnTo>
                    <a:pt x="18" y="3"/>
                  </a:lnTo>
                  <a:lnTo>
                    <a:pt x="18" y="3"/>
                  </a:lnTo>
                  <a:lnTo>
                    <a:pt x="23" y="5"/>
                  </a:lnTo>
                  <a:lnTo>
                    <a:pt x="27" y="7"/>
                  </a:lnTo>
                  <a:lnTo>
                    <a:pt x="30" y="11"/>
                  </a:lnTo>
                  <a:lnTo>
                    <a:pt x="32" y="18"/>
                  </a:lnTo>
                  <a:lnTo>
                    <a:pt x="32" y="18"/>
                  </a:lnTo>
                  <a:lnTo>
                    <a:pt x="30" y="24"/>
                  </a:lnTo>
                  <a:lnTo>
                    <a:pt x="27" y="28"/>
                  </a:lnTo>
                  <a:lnTo>
                    <a:pt x="23" y="32"/>
                  </a:lnTo>
                  <a:lnTo>
                    <a:pt x="18" y="32"/>
                  </a:lnTo>
                  <a:lnTo>
                    <a:pt x="18" y="32"/>
                  </a:lnTo>
                  <a:lnTo>
                    <a:pt x="12" y="32"/>
                  </a:lnTo>
                  <a:lnTo>
                    <a:pt x="7" y="28"/>
                  </a:lnTo>
                  <a:lnTo>
                    <a:pt x="4" y="24"/>
                  </a:lnTo>
                  <a:lnTo>
                    <a:pt x="3" y="18"/>
                  </a:lnTo>
                  <a:lnTo>
                    <a:pt x="3" y="18"/>
                  </a:lnTo>
                  <a:close/>
                  <a:moveTo>
                    <a:pt x="18" y="36"/>
                  </a:moveTo>
                  <a:lnTo>
                    <a:pt x="18" y="36"/>
                  </a:lnTo>
                  <a:lnTo>
                    <a:pt x="25" y="35"/>
                  </a:lnTo>
                  <a:lnTo>
                    <a:pt x="30" y="31"/>
                  </a:lnTo>
                  <a:lnTo>
                    <a:pt x="34" y="25"/>
                  </a:lnTo>
                  <a:lnTo>
                    <a:pt x="36" y="18"/>
                  </a:lnTo>
                  <a:lnTo>
                    <a:pt x="36" y="18"/>
                  </a:lnTo>
                  <a:lnTo>
                    <a:pt x="34" y="11"/>
                  </a:lnTo>
                  <a:lnTo>
                    <a:pt x="30" y="5"/>
                  </a:lnTo>
                  <a:lnTo>
                    <a:pt x="25" y="2"/>
                  </a:lnTo>
                  <a:lnTo>
                    <a:pt x="18" y="0"/>
                  </a:lnTo>
                  <a:lnTo>
                    <a:pt x="18" y="0"/>
                  </a:lnTo>
                  <a:lnTo>
                    <a:pt x="11" y="2"/>
                  </a:lnTo>
                  <a:lnTo>
                    <a:pt x="6" y="5"/>
                  </a:lnTo>
                  <a:lnTo>
                    <a:pt x="1" y="11"/>
                  </a:lnTo>
                  <a:lnTo>
                    <a:pt x="0" y="18"/>
                  </a:lnTo>
                  <a:lnTo>
                    <a:pt x="0" y="18"/>
                  </a:lnTo>
                  <a:lnTo>
                    <a:pt x="1" y="25"/>
                  </a:lnTo>
                  <a:lnTo>
                    <a:pt x="6" y="31"/>
                  </a:lnTo>
                  <a:lnTo>
                    <a:pt x="11" y="35"/>
                  </a:lnTo>
                  <a:lnTo>
                    <a:pt x="18" y="36"/>
                  </a:lnTo>
                  <a:lnTo>
                    <a:pt x="18" y="36"/>
                  </a:lnTo>
                  <a:close/>
                  <a:moveTo>
                    <a:pt x="14" y="20"/>
                  </a:moveTo>
                  <a:lnTo>
                    <a:pt x="18" y="20"/>
                  </a:lnTo>
                  <a:lnTo>
                    <a:pt x="23" y="28"/>
                  </a:lnTo>
                  <a:lnTo>
                    <a:pt x="26" y="28"/>
                  </a:lnTo>
                  <a:lnTo>
                    <a:pt x="21" y="20"/>
                  </a:lnTo>
                  <a:lnTo>
                    <a:pt x="21" y="20"/>
                  </a:lnTo>
                  <a:lnTo>
                    <a:pt x="25" y="17"/>
                  </a:lnTo>
                  <a:lnTo>
                    <a:pt x="25" y="15"/>
                  </a:lnTo>
                  <a:lnTo>
                    <a:pt x="26" y="14"/>
                  </a:lnTo>
                  <a:lnTo>
                    <a:pt x="26" y="14"/>
                  </a:lnTo>
                  <a:lnTo>
                    <a:pt x="25" y="11"/>
                  </a:lnTo>
                  <a:lnTo>
                    <a:pt x="23" y="9"/>
                  </a:lnTo>
                  <a:lnTo>
                    <a:pt x="22" y="9"/>
                  </a:lnTo>
                  <a:lnTo>
                    <a:pt x="18" y="7"/>
                  </a:lnTo>
                  <a:lnTo>
                    <a:pt x="11" y="7"/>
                  </a:lnTo>
                  <a:lnTo>
                    <a:pt x="11" y="28"/>
                  </a:lnTo>
                  <a:lnTo>
                    <a:pt x="14" y="28"/>
                  </a:lnTo>
                  <a:lnTo>
                    <a:pt x="14" y="20"/>
                  </a:lnTo>
                  <a:close/>
                  <a:moveTo>
                    <a:pt x="14" y="17"/>
                  </a:moveTo>
                  <a:lnTo>
                    <a:pt x="14" y="10"/>
                  </a:lnTo>
                  <a:lnTo>
                    <a:pt x="18" y="10"/>
                  </a:lnTo>
                  <a:lnTo>
                    <a:pt x="18" y="10"/>
                  </a:lnTo>
                  <a:lnTo>
                    <a:pt x="21" y="11"/>
                  </a:lnTo>
                  <a:lnTo>
                    <a:pt x="22" y="11"/>
                  </a:lnTo>
                  <a:lnTo>
                    <a:pt x="22" y="13"/>
                  </a:lnTo>
                  <a:lnTo>
                    <a:pt x="22" y="13"/>
                  </a:lnTo>
                  <a:lnTo>
                    <a:pt x="22" y="15"/>
                  </a:lnTo>
                  <a:lnTo>
                    <a:pt x="21" y="15"/>
                  </a:lnTo>
                  <a:lnTo>
                    <a:pt x="18" y="17"/>
                  </a:lnTo>
                  <a:lnTo>
                    <a:pt x="14" y="17"/>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6" name="Rectangle 16"/>
            <p:cNvSpPr>
              <a:spLocks noChangeArrowheads="1"/>
            </p:cNvSpPr>
            <p:nvPr userDrawn="1"/>
          </p:nvSpPr>
          <p:spPr bwMode="auto">
            <a:xfrm>
              <a:off x="3517" y="4132"/>
              <a:ext cx="31" cy="13"/>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17" name="Freeform 17"/>
            <p:cNvSpPr>
              <a:spLocks/>
            </p:cNvSpPr>
            <p:nvPr userDrawn="1"/>
          </p:nvSpPr>
          <p:spPr bwMode="auto">
            <a:xfrm>
              <a:off x="301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8" name="Freeform 18"/>
            <p:cNvSpPr>
              <a:spLocks/>
            </p:cNvSpPr>
            <p:nvPr userDrawn="1"/>
          </p:nvSpPr>
          <p:spPr bwMode="auto">
            <a:xfrm>
              <a:off x="3080" y="4107"/>
              <a:ext cx="55" cy="62"/>
            </a:xfrm>
            <a:custGeom>
              <a:avLst/>
              <a:gdLst/>
              <a:ahLst/>
              <a:cxnLst>
                <a:cxn ang="0">
                  <a:pos x="0" y="0"/>
                </a:cxn>
                <a:cxn ang="0">
                  <a:pos x="24" y="0"/>
                </a:cxn>
                <a:cxn ang="0">
                  <a:pos x="24" y="21"/>
                </a:cxn>
                <a:cxn ang="0">
                  <a:pos x="32" y="21"/>
                </a:cxn>
                <a:cxn ang="0">
                  <a:pos x="32" y="0"/>
                </a:cxn>
                <a:cxn ang="0">
                  <a:pos x="55" y="0"/>
                </a:cxn>
                <a:cxn ang="0">
                  <a:pos x="55" y="62"/>
                </a:cxn>
                <a:cxn ang="0">
                  <a:pos x="32" y="62"/>
                </a:cxn>
                <a:cxn ang="0">
                  <a:pos x="32" y="38"/>
                </a:cxn>
                <a:cxn ang="0">
                  <a:pos x="24" y="38"/>
                </a:cxn>
                <a:cxn ang="0">
                  <a:pos x="24" y="62"/>
                </a:cxn>
                <a:cxn ang="0">
                  <a:pos x="0" y="62"/>
                </a:cxn>
                <a:cxn ang="0">
                  <a:pos x="0" y="0"/>
                </a:cxn>
              </a:cxnLst>
              <a:rect l="0" t="0" r="r" b="b"/>
              <a:pathLst>
                <a:path w="55" h="62">
                  <a:moveTo>
                    <a:pt x="0" y="0"/>
                  </a:moveTo>
                  <a:lnTo>
                    <a:pt x="24" y="0"/>
                  </a:lnTo>
                  <a:lnTo>
                    <a:pt x="24" y="21"/>
                  </a:lnTo>
                  <a:lnTo>
                    <a:pt x="32" y="21"/>
                  </a:lnTo>
                  <a:lnTo>
                    <a:pt x="32" y="0"/>
                  </a:lnTo>
                  <a:lnTo>
                    <a:pt x="55" y="0"/>
                  </a:lnTo>
                  <a:lnTo>
                    <a:pt x="55" y="62"/>
                  </a:lnTo>
                  <a:lnTo>
                    <a:pt x="32" y="62"/>
                  </a:lnTo>
                  <a:lnTo>
                    <a:pt x="32" y="38"/>
                  </a:lnTo>
                  <a:lnTo>
                    <a:pt x="24" y="38"/>
                  </a:lnTo>
                  <a:lnTo>
                    <a:pt x="24"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9" name="Freeform 19"/>
            <p:cNvSpPr>
              <a:spLocks/>
            </p:cNvSpPr>
            <p:nvPr userDrawn="1"/>
          </p:nvSpPr>
          <p:spPr bwMode="auto">
            <a:xfrm>
              <a:off x="3154" y="4107"/>
              <a:ext cx="47" cy="62"/>
            </a:xfrm>
            <a:custGeom>
              <a:avLst/>
              <a:gdLst/>
              <a:ahLst/>
              <a:cxnLst>
                <a:cxn ang="0">
                  <a:pos x="0" y="0"/>
                </a:cxn>
                <a:cxn ang="0">
                  <a:pos x="47" y="0"/>
                </a:cxn>
                <a:cxn ang="0">
                  <a:pos x="47" y="15"/>
                </a:cxn>
                <a:cxn ang="0">
                  <a:pos x="22" y="15"/>
                </a:cxn>
                <a:cxn ang="0">
                  <a:pos x="22" y="25"/>
                </a:cxn>
                <a:cxn ang="0">
                  <a:pos x="45" y="25"/>
                </a:cxn>
                <a:cxn ang="0">
                  <a:pos x="45" y="37"/>
                </a:cxn>
                <a:cxn ang="0">
                  <a:pos x="22" y="37"/>
                </a:cxn>
                <a:cxn ang="0">
                  <a:pos x="22" y="48"/>
                </a:cxn>
                <a:cxn ang="0">
                  <a:pos x="47" y="48"/>
                </a:cxn>
                <a:cxn ang="0">
                  <a:pos x="47" y="62"/>
                </a:cxn>
                <a:cxn ang="0">
                  <a:pos x="0" y="62"/>
                </a:cxn>
                <a:cxn ang="0">
                  <a:pos x="0" y="0"/>
                </a:cxn>
              </a:cxnLst>
              <a:rect l="0" t="0" r="r" b="b"/>
              <a:pathLst>
                <a:path w="47" h="62">
                  <a:moveTo>
                    <a:pt x="0" y="0"/>
                  </a:moveTo>
                  <a:lnTo>
                    <a:pt x="47" y="0"/>
                  </a:lnTo>
                  <a:lnTo>
                    <a:pt x="47" y="15"/>
                  </a:lnTo>
                  <a:lnTo>
                    <a:pt x="22" y="15"/>
                  </a:lnTo>
                  <a:lnTo>
                    <a:pt x="22" y="25"/>
                  </a:lnTo>
                  <a:lnTo>
                    <a:pt x="45" y="25"/>
                  </a:lnTo>
                  <a:lnTo>
                    <a:pt x="45" y="37"/>
                  </a:lnTo>
                  <a:lnTo>
                    <a:pt x="22" y="37"/>
                  </a:lnTo>
                  <a:lnTo>
                    <a:pt x="22" y="48"/>
                  </a:lnTo>
                  <a:lnTo>
                    <a:pt x="47" y="48"/>
                  </a:lnTo>
                  <a:lnTo>
                    <a:pt x="47"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0" name="Freeform 20"/>
            <p:cNvSpPr>
              <a:spLocks noEditPoints="1"/>
            </p:cNvSpPr>
            <p:nvPr userDrawn="1"/>
          </p:nvSpPr>
          <p:spPr bwMode="auto">
            <a:xfrm>
              <a:off x="3259" y="4107"/>
              <a:ext cx="57" cy="62"/>
            </a:xfrm>
            <a:custGeom>
              <a:avLst/>
              <a:gdLst/>
              <a:ahLst/>
              <a:cxnLst>
                <a:cxn ang="0">
                  <a:pos x="24" y="37"/>
                </a:cxn>
                <a:cxn ang="0">
                  <a:pos x="29" y="37"/>
                </a:cxn>
                <a:cxn ang="0">
                  <a:pos x="29" y="37"/>
                </a:cxn>
                <a:cxn ang="0">
                  <a:pos x="32" y="38"/>
                </a:cxn>
                <a:cxn ang="0">
                  <a:pos x="33" y="40"/>
                </a:cxn>
                <a:cxn ang="0">
                  <a:pos x="33" y="43"/>
                </a:cxn>
                <a:cxn ang="0">
                  <a:pos x="33" y="43"/>
                </a:cxn>
                <a:cxn ang="0">
                  <a:pos x="32" y="47"/>
                </a:cxn>
                <a:cxn ang="0">
                  <a:pos x="31" y="49"/>
                </a:cxn>
                <a:cxn ang="0">
                  <a:pos x="28" y="49"/>
                </a:cxn>
                <a:cxn ang="0">
                  <a:pos x="24" y="49"/>
                </a:cxn>
                <a:cxn ang="0">
                  <a:pos x="24" y="37"/>
                </a:cxn>
                <a:cxn ang="0">
                  <a:pos x="0" y="62"/>
                </a:cxn>
                <a:cxn ang="0">
                  <a:pos x="37" y="62"/>
                </a:cxn>
                <a:cxn ang="0">
                  <a:pos x="37" y="62"/>
                </a:cxn>
                <a:cxn ang="0">
                  <a:pos x="43" y="62"/>
                </a:cxn>
                <a:cxn ang="0">
                  <a:pos x="47" y="60"/>
                </a:cxn>
                <a:cxn ang="0">
                  <a:pos x="50" y="59"/>
                </a:cxn>
                <a:cxn ang="0">
                  <a:pos x="52" y="58"/>
                </a:cxn>
                <a:cxn ang="0">
                  <a:pos x="57" y="52"/>
                </a:cxn>
                <a:cxn ang="0">
                  <a:pos x="57" y="47"/>
                </a:cxn>
                <a:cxn ang="0">
                  <a:pos x="57" y="47"/>
                </a:cxn>
                <a:cxn ang="0">
                  <a:pos x="55" y="40"/>
                </a:cxn>
                <a:cxn ang="0">
                  <a:pos x="52" y="36"/>
                </a:cxn>
                <a:cxn ang="0">
                  <a:pos x="47" y="32"/>
                </a:cxn>
                <a:cxn ang="0">
                  <a:pos x="41" y="30"/>
                </a:cxn>
                <a:cxn ang="0">
                  <a:pos x="41" y="30"/>
                </a:cxn>
                <a:cxn ang="0">
                  <a:pos x="41" y="30"/>
                </a:cxn>
                <a:cxn ang="0">
                  <a:pos x="47" y="29"/>
                </a:cxn>
                <a:cxn ang="0">
                  <a:pos x="51" y="26"/>
                </a:cxn>
                <a:cxn ang="0">
                  <a:pos x="55" y="22"/>
                </a:cxn>
                <a:cxn ang="0">
                  <a:pos x="55" y="15"/>
                </a:cxn>
                <a:cxn ang="0">
                  <a:pos x="55" y="15"/>
                </a:cxn>
                <a:cxn ang="0">
                  <a:pos x="55" y="10"/>
                </a:cxn>
                <a:cxn ang="0">
                  <a:pos x="54" y="7"/>
                </a:cxn>
                <a:cxn ang="0">
                  <a:pos x="51" y="4"/>
                </a:cxn>
                <a:cxn ang="0">
                  <a:pos x="44" y="2"/>
                </a:cxn>
                <a:cxn ang="0">
                  <a:pos x="33" y="0"/>
                </a:cxn>
                <a:cxn ang="0">
                  <a:pos x="0" y="0"/>
                </a:cxn>
                <a:cxn ang="0">
                  <a:pos x="0" y="62"/>
                </a:cxn>
                <a:cxn ang="0">
                  <a:pos x="24" y="14"/>
                </a:cxn>
                <a:cxn ang="0">
                  <a:pos x="28" y="14"/>
                </a:cxn>
                <a:cxn ang="0">
                  <a:pos x="28" y="14"/>
                </a:cxn>
                <a:cxn ang="0">
                  <a:pos x="31" y="14"/>
                </a:cxn>
                <a:cxn ang="0">
                  <a:pos x="32" y="15"/>
                </a:cxn>
                <a:cxn ang="0">
                  <a:pos x="33" y="19"/>
                </a:cxn>
                <a:cxn ang="0">
                  <a:pos x="33" y="19"/>
                </a:cxn>
                <a:cxn ang="0">
                  <a:pos x="32" y="23"/>
                </a:cxn>
                <a:cxn ang="0">
                  <a:pos x="31" y="25"/>
                </a:cxn>
                <a:cxn ang="0">
                  <a:pos x="28" y="25"/>
                </a:cxn>
                <a:cxn ang="0">
                  <a:pos x="24" y="25"/>
                </a:cxn>
                <a:cxn ang="0">
                  <a:pos x="24" y="14"/>
                </a:cxn>
              </a:cxnLst>
              <a:rect l="0" t="0" r="r" b="b"/>
              <a:pathLst>
                <a:path w="57" h="62">
                  <a:moveTo>
                    <a:pt x="24" y="37"/>
                  </a:moveTo>
                  <a:lnTo>
                    <a:pt x="29" y="37"/>
                  </a:lnTo>
                  <a:lnTo>
                    <a:pt x="29" y="37"/>
                  </a:lnTo>
                  <a:lnTo>
                    <a:pt x="32" y="38"/>
                  </a:lnTo>
                  <a:lnTo>
                    <a:pt x="33" y="40"/>
                  </a:lnTo>
                  <a:lnTo>
                    <a:pt x="33" y="43"/>
                  </a:lnTo>
                  <a:lnTo>
                    <a:pt x="33" y="43"/>
                  </a:lnTo>
                  <a:lnTo>
                    <a:pt x="32" y="47"/>
                  </a:lnTo>
                  <a:lnTo>
                    <a:pt x="31" y="49"/>
                  </a:lnTo>
                  <a:lnTo>
                    <a:pt x="28" y="49"/>
                  </a:lnTo>
                  <a:lnTo>
                    <a:pt x="24" y="49"/>
                  </a:lnTo>
                  <a:lnTo>
                    <a:pt x="24" y="37"/>
                  </a:lnTo>
                  <a:close/>
                  <a:moveTo>
                    <a:pt x="0" y="62"/>
                  </a:moveTo>
                  <a:lnTo>
                    <a:pt x="37" y="62"/>
                  </a:lnTo>
                  <a:lnTo>
                    <a:pt x="37" y="62"/>
                  </a:lnTo>
                  <a:lnTo>
                    <a:pt x="43" y="62"/>
                  </a:lnTo>
                  <a:lnTo>
                    <a:pt x="47" y="60"/>
                  </a:lnTo>
                  <a:lnTo>
                    <a:pt x="50" y="59"/>
                  </a:lnTo>
                  <a:lnTo>
                    <a:pt x="52" y="58"/>
                  </a:lnTo>
                  <a:lnTo>
                    <a:pt x="57" y="52"/>
                  </a:lnTo>
                  <a:lnTo>
                    <a:pt x="57" y="47"/>
                  </a:lnTo>
                  <a:lnTo>
                    <a:pt x="57" y="47"/>
                  </a:lnTo>
                  <a:lnTo>
                    <a:pt x="55" y="40"/>
                  </a:lnTo>
                  <a:lnTo>
                    <a:pt x="52" y="36"/>
                  </a:lnTo>
                  <a:lnTo>
                    <a:pt x="47" y="32"/>
                  </a:lnTo>
                  <a:lnTo>
                    <a:pt x="41" y="30"/>
                  </a:lnTo>
                  <a:lnTo>
                    <a:pt x="41" y="30"/>
                  </a:lnTo>
                  <a:lnTo>
                    <a:pt x="41" y="30"/>
                  </a:lnTo>
                  <a:lnTo>
                    <a:pt x="47" y="29"/>
                  </a:lnTo>
                  <a:lnTo>
                    <a:pt x="51" y="26"/>
                  </a:lnTo>
                  <a:lnTo>
                    <a:pt x="55" y="22"/>
                  </a:lnTo>
                  <a:lnTo>
                    <a:pt x="55" y="15"/>
                  </a:lnTo>
                  <a:lnTo>
                    <a:pt x="55" y="15"/>
                  </a:lnTo>
                  <a:lnTo>
                    <a:pt x="55" y="10"/>
                  </a:lnTo>
                  <a:lnTo>
                    <a:pt x="54" y="7"/>
                  </a:lnTo>
                  <a:lnTo>
                    <a:pt x="51" y="4"/>
                  </a:lnTo>
                  <a:lnTo>
                    <a:pt x="44" y="2"/>
                  </a:lnTo>
                  <a:lnTo>
                    <a:pt x="33" y="0"/>
                  </a:lnTo>
                  <a:lnTo>
                    <a:pt x="0" y="0"/>
                  </a:lnTo>
                  <a:lnTo>
                    <a:pt x="0" y="62"/>
                  </a:lnTo>
                  <a:close/>
                  <a:moveTo>
                    <a:pt x="24" y="14"/>
                  </a:moveTo>
                  <a:lnTo>
                    <a:pt x="28" y="14"/>
                  </a:lnTo>
                  <a:lnTo>
                    <a:pt x="28" y="14"/>
                  </a:lnTo>
                  <a:lnTo>
                    <a:pt x="31" y="14"/>
                  </a:lnTo>
                  <a:lnTo>
                    <a:pt x="32" y="15"/>
                  </a:lnTo>
                  <a:lnTo>
                    <a:pt x="33" y="19"/>
                  </a:lnTo>
                  <a:lnTo>
                    <a:pt x="33" y="19"/>
                  </a:lnTo>
                  <a:lnTo>
                    <a:pt x="32" y="23"/>
                  </a:lnTo>
                  <a:lnTo>
                    <a:pt x="31" y="25"/>
                  </a:lnTo>
                  <a:lnTo>
                    <a:pt x="28" y="25"/>
                  </a:lnTo>
                  <a:lnTo>
                    <a:pt x="24" y="25"/>
                  </a:lnTo>
                  <a:lnTo>
                    <a:pt x="24"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1" name="Freeform 21"/>
            <p:cNvSpPr>
              <a:spLocks/>
            </p:cNvSpPr>
            <p:nvPr userDrawn="1"/>
          </p:nvSpPr>
          <p:spPr bwMode="auto">
            <a:xfrm>
              <a:off x="3332" y="4107"/>
              <a:ext cx="46" cy="62"/>
            </a:xfrm>
            <a:custGeom>
              <a:avLst/>
              <a:gdLst/>
              <a:ahLst/>
              <a:cxnLst>
                <a:cxn ang="0">
                  <a:pos x="0" y="0"/>
                </a:cxn>
                <a:cxn ang="0">
                  <a:pos x="46" y="0"/>
                </a:cxn>
                <a:cxn ang="0">
                  <a:pos x="46" y="15"/>
                </a:cxn>
                <a:cxn ang="0">
                  <a:pos x="23" y="15"/>
                </a:cxn>
                <a:cxn ang="0">
                  <a:pos x="23" y="25"/>
                </a:cxn>
                <a:cxn ang="0">
                  <a:pos x="45" y="25"/>
                </a:cxn>
                <a:cxn ang="0">
                  <a:pos x="45" y="37"/>
                </a:cxn>
                <a:cxn ang="0">
                  <a:pos x="23" y="37"/>
                </a:cxn>
                <a:cxn ang="0">
                  <a:pos x="23" y="48"/>
                </a:cxn>
                <a:cxn ang="0">
                  <a:pos x="46" y="48"/>
                </a:cxn>
                <a:cxn ang="0">
                  <a:pos x="46" y="62"/>
                </a:cxn>
                <a:cxn ang="0">
                  <a:pos x="0" y="62"/>
                </a:cxn>
                <a:cxn ang="0">
                  <a:pos x="0" y="0"/>
                </a:cxn>
              </a:cxnLst>
              <a:rect l="0" t="0" r="r" b="b"/>
              <a:pathLst>
                <a:path w="46" h="62">
                  <a:moveTo>
                    <a:pt x="0" y="0"/>
                  </a:moveTo>
                  <a:lnTo>
                    <a:pt x="46" y="0"/>
                  </a:lnTo>
                  <a:lnTo>
                    <a:pt x="46" y="15"/>
                  </a:lnTo>
                  <a:lnTo>
                    <a:pt x="23" y="15"/>
                  </a:lnTo>
                  <a:lnTo>
                    <a:pt x="23" y="25"/>
                  </a:lnTo>
                  <a:lnTo>
                    <a:pt x="45" y="25"/>
                  </a:lnTo>
                  <a:lnTo>
                    <a:pt x="45" y="37"/>
                  </a:lnTo>
                  <a:lnTo>
                    <a:pt x="23" y="37"/>
                  </a:lnTo>
                  <a:lnTo>
                    <a:pt x="23" y="48"/>
                  </a:lnTo>
                  <a:lnTo>
                    <a:pt x="46" y="48"/>
                  </a:lnTo>
                  <a:lnTo>
                    <a:pt x="46"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2" name="Freeform 22"/>
            <p:cNvSpPr>
              <a:spLocks/>
            </p:cNvSpPr>
            <p:nvPr userDrawn="1"/>
          </p:nvSpPr>
          <p:spPr bwMode="auto">
            <a:xfrm>
              <a:off x="3391" y="4106"/>
              <a:ext cx="56" cy="65"/>
            </a:xfrm>
            <a:custGeom>
              <a:avLst/>
              <a:gdLst/>
              <a:ahLst/>
              <a:cxnLst>
                <a:cxn ang="0">
                  <a:pos x="34" y="19"/>
                </a:cxn>
                <a:cxn ang="0">
                  <a:pos x="33" y="13"/>
                </a:cxn>
                <a:cxn ang="0">
                  <a:pos x="28" y="12"/>
                </a:cxn>
                <a:cxn ang="0">
                  <a:pos x="26" y="13"/>
                </a:cxn>
                <a:cxn ang="0">
                  <a:pos x="24" y="16"/>
                </a:cxn>
                <a:cxn ang="0">
                  <a:pos x="28" y="23"/>
                </a:cxn>
                <a:cxn ang="0">
                  <a:pos x="46" y="29"/>
                </a:cxn>
                <a:cxn ang="0">
                  <a:pos x="54" y="37"/>
                </a:cxn>
                <a:cxn ang="0">
                  <a:pos x="56" y="44"/>
                </a:cxn>
                <a:cxn ang="0">
                  <a:pos x="54" y="53"/>
                </a:cxn>
                <a:cxn ang="0">
                  <a:pos x="49" y="60"/>
                </a:cxn>
                <a:cxn ang="0">
                  <a:pos x="39" y="64"/>
                </a:cxn>
                <a:cxn ang="0">
                  <a:pos x="30" y="65"/>
                </a:cxn>
                <a:cxn ang="0">
                  <a:pos x="13" y="63"/>
                </a:cxn>
                <a:cxn ang="0">
                  <a:pos x="5" y="59"/>
                </a:cxn>
                <a:cxn ang="0">
                  <a:pos x="1" y="52"/>
                </a:cxn>
                <a:cxn ang="0">
                  <a:pos x="23" y="45"/>
                </a:cxn>
                <a:cxn ang="0">
                  <a:pos x="24" y="52"/>
                </a:cxn>
                <a:cxn ang="0">
                  <a:pos x="26" y="53"/>
                </a:cxn>
                <a:cxn ang="0">
                  <a:pos x="28" y="53"/>
                </a:cxn>
                <a:cxn ang="0">
                  <a:pos x="31" y="52"/>
                </a:cxn>
                <a:cxn ang="0">
                  <a:pos x="33" y="48"/>
                </a:cxn>
                <a:cxn ang="0">
                  <a:pos x="31" y="44"/>
                </a:cxn>
                <a:cxn ang="0">
                  <a:pos x="18" y="38"/>
                </a:cxn>
                <a:cxn ang="0">
                  <a:pos x="7" y="33"/>
                </a:cxn>
                <a:cxn ang="0">
                  <a:pos x="1" y="20"/>
                </a:cxn>
                <a:cxn ang="0">
                  <a:pos x="1" y="16"/>
                </a:cxn>
                <a:cxn ang="0">
                  <a:pos x="5" y="8"/>
                </a:cxn>
                <a:cxn ang="0">
                  <a:pos x="12" y="3"/>
                </a:cxn>
                <a:cxn ang="0">
                  <a:pos x="28" y="0"/>
                </a:cxn>
                <a:cxn ang="0">
                  <a:pos x="35" y="0"/>
                </a:cxn>
                <a:cxn ang="0">
                  <a:pos x="46" y="3"/>
                </a:cxn>
                <a:cxn ang="0">
                  <a:pos x="52" y="8"/>
                </a:cxn>
                <a:cxn ang="0">
                  <a:pos x="54" y="19"/>
                </a:cxn>
              </a:cxnLst>
              <a:rect l="0" t="0" r="r" b="b"/>
              <a:pathLst>
                <a:path w="56" h="65">
                  <a:moveTo>
                    <a:pt x="34" y="19"/>
                  </a:moveTo>
                  <a:lnTo>
                    <a:pt x="34" y="19"/>
                  </a:lnTo>
                  <a:lnTo>
                    <a:pt x="33" y="13"/>
                  </a:lnTo>
                  <a:lnTo>
                    <a:pt x="33" y="13"/>
                  </a:lnTo>
                  <a:lnTo>
                    <a:pt x="31" y="12"/>
                  </a:lnTo>
                  <a:lnTo>
                    <a:pt x="28" y="12"/>
                  </a:lnTo>
                  <a:lnTo>
                    <a:pt x="28" y="12"/>
                  </a:lnTo>
                  <a:lnTo>
                    <a:pt x="26" y="13"/>
                  </a:lnTo>
                  <a:lnTo>
                    <a:pt x="24" y="16"/>
                  </a:lnTo>
                  <a:lnTo>
                    <a:pt x="24" y="16"/>
                  </a:lnTo>
                  <a:lnTo>
                    <a:pt x="26" y="20"/>
                  </a:lnTo>
                  <a:lnTo>
                    <a:pt x="28" y="23"/>
                  </a:lnTo>
                  <a:lnTo>
                    <a:pt x="41" y="26"/>
                  </a:lnTo>
                  <a:lnTo>
                    <a:pt x="46" y="29"/>
                  </a:lnTo>
                  <a:lnTo>
                    <a:pt x="52" y="31"/>
                  </a:lnTo>
                  <a:lnTo>
                    <a:pt x="54" y="37"/>
                  </a:lnTo>
                  <a:lnTo>
                    <a:pt x="56" y="44"/>
                  </a:lnTo>
                  <a:lnTo>
                    <a:pt x="56" y="44"/>
                  </a:lnTo>
                  <a:lnTo>
                    <a:pt x="56" y="49"/>
                  </a:lnTo>
                  <a:lnTo>
                    <a:pt x="54" y="53"/>
                  </a:lnTo>
                  <a:lnTo>
                    <a:pt x="52" y="57"/>
                  </a:lnTo>
                  <a:lnTo>
                    <a:pt x="49" y="60"/>
                  </a:lnTo>
                  <a:lnTo>
                    <a:pt x="45" y="63"/>
                  </a:lnTo>
                  <a:lnTo>
                    <a:pt x="39" y="64"/>
                  </a:lnTo>
                  <a:lnTo>
                    <a:pt x="30" y="65"/>
                  </a:lnTo>
                  <a:lnTo>
                    <a:pt x="30" y="65"/>
                  </a:lnTo>
                  <a:lnTo>
                    <a:pt x="19" y="64"/>
                  </a:lnTo>
                  <a:lnTo>
                    <a:pt x="13" y="63"/>
                  </a:lnTo>
                  <a:lnTo>
                    <a:pt x="9" y="61"/>
                  </a:lnTo>
                  <a:lnTo>
                    <a:pt x="5" y="59"/>
                  </a:lnTo>
                  <a:lnTo>
                    <a:pt x="3" y="56"/>
                  </a:lnTo>
                  <a:lnTo>
                    <a:pt x="1" y="52"/>
                  </a:lnTo>
                  <a:lnTo>
                    <a:pt x="0" y="45"/>
                  </a:lnTo>
                  <a:lnTo>
                    <a:pt x="23" y="45"/>
                  </a:lnTo>
                  <a:lnTo>
                    <a:pt x="23" y="45"/>
                  </a:lnTo>
                  <a:lnTo>
                    <a:pt x="24" y="52"/>
                  </a:lnTo>
                  <a:lnTo>
                    <a:pt x="24" y="52"/>
                  </a:lnTo>
                  <a:lnTo>
                    <a:pt x="26" y="53"/>
                  </a:lnTo>
                  <a:lnTo>
                    <a:pt x="28" y="53"/>
                  </a:lnTo>
                  <a:lnTo>
                    <a:pt x="28" y="53"/>
                  </a:lnTo>
                  <a:lnTo>
                    <a:pt x="30" y="53"/>
                  </a:lnTo>
                  <a:lnTo>
                    <a:pt x="31" y="52"/>
                  </a:lnTo>
                  <a:lnTo>
                    <a:pt x="33" y="50"/>
                  </a:lnTo>
                  <a:lnTo>
                    <a:pt x="33" y="48"/>
                  </a:lnTo>
                  <a:lnTo>
                    <a:pt x="33" y="48"/>
                  </a:lnTo>
                  <a:lnTo>
                    <a:pt x="31" y="44"/>
                  </a:lnTo>
                  <a:lnTo>
                    <a:pt x="28" y="41"/>
                  </a:lnTo>
                  <a:lnTo>
                    <a:pt x="18" y="38"/>
                  </a:lnTo>
                  <a:lnTo>
                    <a:pt x="11" y="35"/>
                  </a:lnTo>
                  <a:lnTo>
                    <a:pt x="7" y="33"/>
                  </a:lnTo>
                  <a:lnTo>
                    <a:pt x="3" y="29"/>
                  </a:lnTo>
                  <a:lnTo>
                    <a:pt x="1" y="20"/>
                  </a:lnTo>
                  <a:lnTo>
                    <a:pt x="1" y="20"/>
                  </a:lnTo>
                  <a:lnTo>
                    <a:pt x="1" y="16"/>
                  </a:lnTo>
                  <a:lnTo>
                    <a:pt x="3" y="11"/>
                  </a:lnTo>
                  <a:lnTo>
                    <a:pt x="5" y="8"/>
                  </a:lnTo>
                  <a:lnTo>
                    <a:pt x="8" y="5"/>
                  </a:lnTo>
                  <a:lnTo>
                    <a:pt x="12" y="3"/>
                  </a:lnTo>
                  <a:lnTo>
                    <a:pt x="16" y="1"/>
                  </a:lnTo>
                  <a:lnTo>
                    <a:pt x="28" y="0"/>
                  </a:lnTo>
                  <a:lnTo>
                    <a:pt x="28" y="0"/>
                  </a:lnTo>
                  <a:lnTo>
                    <a:pt x="35" y="0"/>
                  </a:lnTo>
                  <a:lnTo>
                    <a:pt x="41" y="1"/>
                  </a:lnTo>
                  <a:lnTo>
                    <a:pt x="46" y="3"/>
                  </a:lnTo>
                  <a:lnTo>
                    <a:pt x="49" y="5"/>
                  </a:lnTo>
                  <a:lnTo>
                    <a:pt x="52" y="8"/>
                  </a:lnTo>
                  <a:lnTo>
                    <a:pt x="53" y="11"/>
                  </a:lnTo>
                  <a:lnTo>
                    <a:pt x="54" y="19"/>
                  </a:lnTo>
                  <a:lnTo>
                    <a:pt x="34"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3" name="Freeform 23"/>
            <p:cNvSpPr>
              <a:spLocks/>
            </p:cNvSpPr>
            <p:nvPr userDrawn="1"/>
          </p:nvSpPr>
          <p:spPr bwMode="auto">
            <a:xfrm>
              <a:off x="345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4" name="Freeform 24"/>
            <p:cNvSpPr>
              <a:spLocks noEditPoints="1"/>
            </p:cNvSpPr>
            <p:nvPr userDrawn="1"/>
          </p:nvSpPr>
          <p:spPr bwMode="auto">
            <a:xfrm>
              <a:off x="3567" y="4107"/>
              <a:ext cx="59" cy="62"/>
            </a:xfrm>
            <a:custGeom>
              <a:avLst/>
              <a:gdLst/>
              <a:ahLst/>
              <a:cxnLst>
                <a:cxn ang="0">
                  <a:pos x="23" y="12"/>
                </a:cxn>
                <a:cxn ang="0">
                  <a:pos x="26" y="12"/>
                </a:cxn>
                <a:cxn ang="0">
                  <a:pos x="26" y="12"/>
                </a:cxn>
                <a:cxn ang="0">
                  <a:pos x="29" y="12"/>
                </a:cxn>
                <a:cxn ang="0">
                  <a:pos x="30" y="14"/>
                </a:cxn>
                <a:cxn ang="0">
                  <a:pos x="32" y="15"/>
                </a:cxn>
                <a:cxn ang="0">
                  <a:pos x="33" y="18"/>
                </a:cxn>
                <a:cxn ang="0">
                  <a:pos x="33" y="18"/>
                </a:cxn>
                <a:cxn ang="0">
                  <a:pos x="33" y="21"/>
                </a:cxn>
                <a:cxn ang="0">
                  <a:pos x="32" y="23"/>
                </a:cxn>
                <a:cxn ang="0">
                  <a:pos x="30" y="25"/>
                </a:cxn>
                <a:cxn ang="0">
                  <a:pos x="28" y="25"/>
                </a:cxn>
                <a:cxn ang="0">
                  <a:pos x="23" y="25"/>
                </a:cxn>
                <a:cxn ang="0">
                  <a:pos x="23" y="12"/>
                </a:cxn>
                <a:cxn ang="0">
                  <a:pos x="0" y="62"/>
                </a:cxn>
                <a:cxn ang="0">
                  <a:pos x="23" y="62"/>
                </a:cxn>
                <a:cxn ang="0">
                  <a:pos x="23" y="37"/>
                </a:cxn>
                <a:cxn ang="0">
                  <a:pos x="26" y="37"/>
                </a:cxn>
                <a:cxn ang="0">
                  <a:pos x="26" y="37"/>
                </a:cxn>
                <a:cxn ang="0">
                  <a:pos x="29" y="37"/>
                </a:cxn>
                <a:cxn ang="0">
                  <a:pos x="32" y="38"/>
                </a:cxn>
                <a:cxn ang="0">
                  <a:pos x="32" y="41"/>
                </a:cxn>
                <a:cxn ang="0">
                  <a:pos x="33" y="44"/>
                </a:cxn>
                <a:cxn ang="0">
                  <a:pos x="33" y="58"/>
                </a:cxn>
                <a:cxn ang="0">
                  <a:pos x="33" y="58"/>
                </a:cxn>
                <a:cxn ang="0">
                  <a:pos x="33" y="60"/>
                </a:cxn>
                <a:cxn ang="0">
                  <a:pos x="36" y="62"/>
                </a:cxn>
                <a:cxn ang="0">
                  <a:pos x="59" y="62"/>
                </a:cxn>
                <a:cxn ang="0">
                  <a:pos x="59" y="62"/>
                </a:cxn>
                <a:cxn ang="0">
                  <a:pos x="59" y="62"/>
                </a:cxn>
                <a:cxn ang="0">
                  <a:pos x="56" y="60"/>
                </a:cxn>
                <a:cxn ang="0">
                  <a:pos x="56" y="56"/>
                </a:cxn>
                <a:cxn ang="0">
                  <a:pos x="56" y="43"/>
                </a:cxn>
                <a:cxn ang="0">
                  <a:pos x="56" y="43"/>
                </a:cxn>
                <a:cxn ang="0">
                  <a:pos x="55" y="37"/>
                </a:cxn>
                <a:cxn ang="0">
                  <a:pos x="52" y="34"/>
                </a:cxn>
                <a:cxn ang="0">
                  <a:pos x="48" y="32"/>
                </a:cxn>
                <a:cxn ang="0">
                  <a:pos x="44" y="32"/>
                </a:cxn>
                <a:cxn ang="0">
                  <a:pos x="44" y="32"/>
                </a:cxn>
                <a:cxn ang="0">
                  <a:pos x="44" y="32"/>
                </a:cxn>
                <a:cxn ang="0">
                  <a:pos x="49" y="30"/>
                </a:cxn>
                <a:cxn ang="0">
                  <a:pos x="52" y="28"/>
                </a:cxn>
                <a:cxn ang="0">
                  <a:pos x="55" y="23"/>
                </a:cxn>
                <a:cxn ang="0">
                  <a:pos x="56" y="18"/>
                </a:cxn>
                <a:cxn ang="0">
                  <a:pos x="56" y="18"/>
                </a:cxn>
                <a:cxn ang="0">
                  <a:pos x="55" y="10"/>
                </a:cxn>
                <a:cxn ang="0">
                  <a:pos x="54" y="7"/>
                </a:cxn>
                <a:cxn ang="0">
                  <a:pos x="51" y="4"/>
                </a:cxn>
                <a:cxn ang="0">
                  <a:pos x="45" y="2"/>
                </a:cxn>
                <a:cxn ang="0">
                  <a:pos x="36" y="0"/>
                </a:cxn>
                <a:cxn ang="0">
                  <a:pos x="0" y="0"/>
                </a:cxn>
                <a:cxn ang="0">
                  <a:pos x="0" y="62"/>
                </a:cxn>
              </a:cxnLst>
              <a:rect l="0" t="0" r="r" b="b"/>
              <a:pathLst>
                <a:path w="59" h="62">
                  <a:moveTo>
                    <a:pt x="23" y="12"/>
                  </a:moveTo>
                  <a:lnTo>
                    <a:pt x="26" y="12"/>
                  </a:lnTo>
                  <a:lnTo>
                    <a:pt x="26" y="12"/>
                  </a:lnTo>
                  <a:lnTo>
                    <a:pt x="29" y="12"/>
                  </a:lnTo>
                  <a:lnTo>
                    <a:pt x="30" y="14"/>
                  </a:lnTo>
                  <a:lnTo>
                    <a:pt x="32" y="15"/>
                  </a:lnTo>
                  <a:lnTo>
                    <a:pt x="33" y="18"/>
                  </a:lnTo>
                  <a:lnTo>
                    <a:pt x="33" y="18"/>
                  </a:lnTo>
                  <a:lnTo>
                    <a:pt x="33" y="21"/>
                  </a:lnTo>
                  <a:lnTo>
                    <a:pt x="32" y="23"/>
                  </a:lnTo>
                  <a:lnTo>
                    <a:pt x="30" y="25"/>
                  </a:lnTo>
                  <a:lnTo>
                    <a:pt x="28" y="25"/>
                  </a:lnTo>
                  <a:lnTo>
                    <a:pt x="23" y="25"/>
                  </a:lnTo>
                  <a:lnTo>
                    <a:pt x="23" y="12"/>
                  </a:lnTo>
                  <a:close/>
                  <a:moveTo>
                    <a:pt x="0" y="62"/>
                  </a:moveTo>
                  <a:lnTo>
                    <a:pt x="23" y="62"/>
                  </a:lnTo>
                  <a:lnTo>
                    <a:pt x="23" y="37"/>
                  </a:lnTo>
                  <a:lnTo>
                    <a:pt x="26" y="37"/>
                  </a:lnTo>
                  <a:lnTo>
                    <a:pt x="26" y="37"/>
                  </a:lnTo>
                  <a:lnTo>
                    <a:pt x="29" y="37"/>
                  </a:lnTo>
                  <a:lnTo>
                    <a:pt x="32" y="38"/>
                  </a:lnTo>
                  <a:lnTo>
                    <a:pt x="32" y="41"/>
                  </a:lnTo>
                  <a:lnTo>
                    <a:pt x="33" y="44"/>
                  </a:lnTo>
                  <a:lnTo>
                    <a:pt x="33" y="58"/>
                  </a:lnTo>
                  <a:lnTo>
                    <a:pt x="33" y="58"/>
                  </a:lnTo>
                  <a:lnTo>
                    <a:pt x="33" y="60"/>
                  </a:lnTo>
                  <a:lnTo>
                    <a:pt x="36" y="62"/>
                  </a:lnTo>
                  <a:lnTo>
                    <a:pt x="59" y="62"/>
                  </a:lnTo>
                  <a:lnTo>
                    <a:pt x="59" y="62"/>
                  </a:lnTo>
                  <a:lnTo>
                    <a:pt x="59" y="62"/>
                  </a:lnTo>
                  <a:lnTo>
                    <a:pt x="56" y="60"/>
                  </a:lnTo>
                  <a:lnTo>
                    <a:pt x="56" y="56"/>
                  </a:lnTo>
                  <a:lnTo>
                    <a:pt x="56" y="43"/>
                  </a:lnTo>
                  <a:lnTo>
                    <a:pt x="56" y="43"/>
                  </a:lnTo>
                  <a:lnTo>
                    <a:pt x="55" y="37"/>
                  </a:lnTo>
                  <a:lnTo>
                    <a:pt x="52" y="34"/>
                  </a:lnTo>
                  <a:lnTo>
                    <a:pt x="48" y="32"/>
                  </a:lnTo>
                  <a:lnTo>
                    <a:pt x="44" y="32"/>
                  </a:lnTo>
                  <a:lnTo>
                    <a:pt x="44" y="32"/>
                  </a:lnTo>
                  <a:lnTo>
                    <a:pt x="44" y="32"/>
                  </a:lnTo>
                  <a:lnTo>
                    <a:pt x="49" y="30"/>
                  </a:lnTo>
                  <a:lnTo>
                    <a:pt x="52" y="28"/>
                  </a:lnTo>
                  <a:lnTo>
                    <a:pt x="55" y="23"/>
                  </a:lnTo>
                  <a:lnTo>
                    <a:pt x="56" y="18"/>
                  </a:lnTo>
                  <a:lnTo>
                    <a:pt x="56" y="18"/>
                  </a:lnTo>
                  <a:lnTo>
                    <a:pt x="55" y="10"/>
                  </a:lnTo>
                  <a:lnTo>
                    <a:pt x="54" y="7"/>
                  </a:lnTo>
                  <a:lnTo>
                    <a:pt x="51" y="4"/>
                  </a:lnTo>
                  <a:lnTo>
                    <a:pt x="45" y="2"/>
                  </a:lnTo>
                  <a:lnTo>
                    <a:pt x="36"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5" name="Freeform 25"/>
            <p:cNvSpPr>
              <a:spLocks/>
            </p:cNvSpPr>
            <p:nvPr userDrawn="1"/>
          </p:nvSpPr>
          <p:spPr bwMode="auto">
            <a:xfrm>
              <a:off x="3638" y="4107"/>
              <a:ext cx="56" cy="64"/>
            </a:xfrm>
            <a:custGeom>
              <a:avLst/>
              <a:gdLst/>
              <a:ahLst/>
              <a:cxnLst>
                <a:cxn ang="0">
                  <a:pos x="56" y="40"/>
                </a:cxn>
                <a:cxn ang="0">
                  <a:pos x="56" y="40"/>
                </a:cxn>
                <a:cxn ang="0">
                  <a:pos x="55" y="47"/>
                </a:cxn>
                <a:cxn ang="0">
                  <a:pos x="54" y="52"/>
                </a:cxn>
                <a:cxn ang="0">
                  <a:pos x="51" y="56"/>
                </a:cxn>
                <a:cxn ang="0">
                  <a:pos x="47" y="60"/>
                </a:cxn>
                <a:cxn ang="0">
                  <a:pos x="43" y="62"/>
                </a:cxn>
                <a:cxn ang="0">
                  <a:pos x="39" y="63"/>
                </a:cxn>
                <a:cxn ang="0">
                  <a:pos x="28" y="64"/>
                </a:cxn>
                <a:cxn ang="0">
                  <a:pos x="28" y="64"/>
                </a:cxn>
                <a:cxn ang="0">
                  <a:pos x="18" y="63"/>
                </a:cxn>
                <a:cxn ang="0">
                  <a:pos x="13" y="62"/>
                </a:cxn>
                <a:cxn ang="0">
                  <a:pos x="9" y="60"/>
                </a:cxn>
                <a:cxn ang="0">
                  <a:pos x="6" y="56"/>
                </a:cxn>
                <a:cxn ang="0">
                  <a:pos x="3" y="52"/>
                </a:cxn>
                <a:cxn ang="0">
                  <a:pos x="0" y="47"/>
                </a:cxn>
                <a:cxn ang="0">
                  <a:pos x="0" y="40"/>
                </a:cxn>
                <a:cxn ang="0">
                  <a:pos x="0" y="0"/>
                </a:cxn>
                <a:cxn ang="0">
                  <a:pos x="24" y="0"/>
                </a:cxn>
                <a:cxn ang="0">
                  <a:pos x="24" y="45"/>
                </a:cxn>
                <a:cxn ang="0">
                  <a:pos x="24" y="45"/>
                </a:cxn>
                <a:cxn ang="0">
                  <a:pos x="25" y="49"/>
                </a:cxn>
                <a:cxn ang="0">
                  <a:pos x="26" y="51"/>
                </a:cxn>
                <a:cxn ang="0">
                  <a:pos x="28" y="51"/>
                </a:cxn>
                <a:cxn ang="0">
                  <a:pos x="28" y="51"/>
                </a:cxn>
                <a:cxn ang="0">
                  <a:pos x="30" y="51"/>
                </a:cxn>
                <a:cxn ang="0">
                  <a:pos x="32" y="49"/>
                </a:cxn>
                <a:cxn ang="0">
                  <a:pos x="33" y="45"/>
                </a:cxn>
                <a:cxn ang="0">
                  <a:pos x="33" y="0"/>
                </a:cxn>
                <a:cxn ang="0">
                  <a:pos x="56" y="0"/>
                </a:cxn>
                <a:cxn ang="0">
                  <a:pos x="56" y="40"/>
                </a:cxn>
              </a:cxnLst>
              <a:rect l="0" t="0" r="r" b="b"/>
              <a:pathLst>
                <a:path w="56" h="64">
                  <a:moveTo>
                    <a:pt x="56" y="40"/>
                  </a:moveTo>
                  <a:lnTo>
                    <a:pt x="56" y="40"/>
                  </a:lnTo>
                  <a:lnTo>
                    <a:pt x="55" y="47"/>
                  </a:lnTo>
                  <a:lnTo>
                    <a:pt x="54" y="52"/>
                  </a:lnTo>
                  <a:lnTo>
                    <a:pt x="51" y="56"/>
                  </a:lnTo>
                  <a:lnTo>
                    <a:pt x="47" y="60"/>
                  </a:lnTo>
                  <a:lnTo>
                    <a:pt x="43" y="62"/>
                  </a:lnTo>
                  <a:lnTo>
                    <a:pt x="39" y="63"/>
                  </a:lnTo>
                  <a:lnTo>
                    <a:pt x="28" y="64"/>
                  </a:lnTo>
                  <a:lnTo>
                    <a:pt x="28" y="64"/>
                  </a:lnTo>
                  <a:lnTo>
                    <a:pt x="18" y="63"/>
                  </a:lnTo>
                  <a:lnTo>
                    <a:pt x="13" y="62"/>
                  </a:lnTo>
                  <a:lnTo>
                    <a:pt x="9" y="60"/>
                  </a:lnTo>
                  <a:lnTo>
                    <a:pt x="6" y="56"/>
                  </a:lnTo>
                  <a:lnTo>
                    <a:pt x="3" y="52"/>
                  </a:lnTo>
                  <a:lnTo>
                    <a:pt x="0" y="47"/>
                  </a:lnTo>
                  <a:lnTo>
                    <a:pt x="0" y="40"/>
                  </a:lnTo>
                  <a:lnTo>
                    <a:pt x="0" y="0"/>
                  </a:lnTo>
                  <a:lnTo>
                    <a:pt x="24" y="0"/>
                  </a:lnTo>
                  <a:lnTo>
                    <a:pt x="24" y="45"/>
                  </a:lnTo>
                  <a:lnTo>
                    <a:pt x="24" y="45"/>
                  </a:lnTo>
                  <a:lnTo>
                    <a:pt x="25" y="49"/>
                  </a:lnTo>
                  <a:lnTo>
                    <a:pt x="26" y="51"/>
                  </a:lnTo>
                  <a:lnTo>
                    <a:pt x="28" y="51"/>
                  </a:lnTo>
                  <a:lnTo>
                    <a:pt x="28" y="51"/>
                  </a:lnTo>
                  <a:lnTo>
                    <a:pt x="30" y="51"/>
                  </a:lnTo>
                  <a:lnTo>
                    <a:pt x="32"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6" name="Freeform 26"/>
            <p:cNvSpPr>
              <a:spLocks/>
            </p:cNvSpPr>
            <p:nvPr userDrawn="1"/>
          </p:nvSpPr>
          <p:spPr bwMode="auto">
            <a:xfrm>
              <a:off x="3708" y="4107"/>
              <a:ext cx="63" cy="62"/>
            </a:xfrm>
            <a:custGeom>
              <a:avLst/>
              <a:gdLst/>
              <a:ahLst/>
              <a:cxnLst>
                <a:cxn ang="0">
                  <a:pos x="0" y="0"/>
                </a:cxn>
                <a:cxn ang="0">
                  <a:pos x="30" y="0"/>
                </a:cxn>
                <a:cxn ang="0">
                  <a:pos x="44" y="38"/>
                </a:cxn>
                <a:cxn ang="0">
                  <a:pos x="44" y="38"/>
                </a:cxn>
                <a:cxn ang="0">
                  <a:pos x="44" y="0"/>
                </a:cxn>
                <a:cxn ang="0">
                  <a:pos x="63" y="0"/>
                </a:cxn>
                <a:cxn ang="0">
                  <a:pos x="63" y="62"/>
                </a:cxn>
                <a:cxn ang="0">
                  <a:pos x="34" y="62"/>
                </a:cxn>
                <a:cxn ang="0">
                  <a:pos x="21" y="26"/>
                </a:cxn>
                <a:cxn ang="0">
                  <a:pos x="21" y="26"/>
                </a:cxn>
                <a:cxn ang="0">
                  <a:pos x="21"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4" y="62"/>
                  </a:lnTo>
                  <a:lnTo>
                    <a:pt x="21" y="26"/>
                  </a:lnTo>
                  <a:lnTo>
                    <a:pt x="21" y="26"/>
                  </a:lnTo>
                  <a:lnTo>
                    <a:pt x="21"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7" name="Freeform 27"/>
            <p:cNvSpPr>
              <a:spLocks noEditPoints="1"/>
            </p:cNvSpPr>
            <p:nvPr userDrawn="1"/>
          </p:nvSpPr>
          <p:spPr bwMode="auto">
            <a:xfrm>
              <a:off x="3833" y="4107"/>
              <a:ext cx="56" cy="62"/>
            </a:xfrm>
            <a:custGeom>
              <a:avLst/>
              <a:gdLst/>
              <a:ahLst/>
              <a:cxnLst>
                <a:cxn ang="0">
                  <a:pos x="21" y="37"/>
                </a:cxn>
                <a:cxn ang="0">
                  <a:pos x="27" y="37"/>
                </a:cxn>
                <a:cxn ang="0">
                  <a:pos x="27" y="37"/>
                </a:cxn>
                <a:cxn ang="0">
                  <a:pos x="31" y="38"/>
                </a:cxn>
                <a:cxn ang="0">
                  <a:pos x="31" y="40"/>
                </a:cxn>
                <a:cxn ang="0">
                  <a:pos x="32" y="43"/>
                </a:cxn>
                <a:cxn ang="0">
                  <a:pos x="32" y="43"/>
                </a:cxn>
                <a:cxn ang="0">
                  <a:pos x="31" y="47"/>
                </a:cxn>
                <a:cxn ang="0">
                  <a:pos x="28" y="49"/>
                </a:cxn>
                <a:cxn ang="0">
                  <a:pos x="27" y="49"/>
                </a:cxn>
                <a:cxn ang="0">
                  <a:pos x="21" y="49"/>
                </a:cxn>
                <a:cxn ang="0">
                  <a:pos x="21" y="37"/>
                </a:cxn>
                <a:cxn ang="0">
                  <a:pos x="0" y="62"/>
                </a:cxn>
                <a:cxn ang="0">
                  <a:pos x="35" y="62"/>
                </a:cxn>
                <a:cxn ang="0">
                  <a:pos x="35" y="62"/>
                </a:cxn>
                <a:cxn ang="0">
                  <a:pos x="41" y="62"/>
                </a:cxn>
                <a:cxn ang="0">
                  <a:pos x="45" y="60"/>
                </a:cxn>
                <a:cxn ang="0">
                  <a:pos x="49" y="59"/>
                </a:cxn>
                <a:cxn ang="0">
                  <a:pos x="52" y="58"/>
                </a:cxn>
                <a:cxn ang="0">
                  <a:pos x="54" y="52"/>
                </a:cxn>
                <a:cxn ang="0">
                  <a:pos x="56" y="47"/>
                </a:cxn>
                <a:cxn ang="0">
                  <a:pos x="56" y="47"/>
                </a:cxn>
                <a:cxn ang="0">
                  <a:pos x="54" y="40"/>
                </a:cxn>
                <a:cxn ang="0">
                  <a:pos x="50" y="36"/>
                </a:cxn>
                <a:cxn ang="0">
                  <a:pos x="46" y="32"/>
                </a:cxn>
                <a:cxn ang="0">
                  <a:pos x="39" y="30"/>
                </a:cxn>
                <a:cxn ang="0">
                  <a:pos x="39" y="30"/>
                </a:cxn>
                <a:cxn ang="0">
                  <a:pos x="39" y="30"/>
                </a:cxn>
                <a:cxn ang="0">
                  <a:pos x="45" y="29"/>
                </a:cxn>
                <a:cxn ang="0">
                  <a:pos x="50" y="26"/>
                </a:cxn>
                <a:cxn ang="0">
                  <a:pos x="53" y="22"/>
                </a:cxn>
                <a:cxn ang="0">
                  <a:pos x="54" y="15"/>
                </a:cxn>
                <a:cxn ang="0">
                  <a:pos x="54" y="15"/>
                </a:cxn>
                <a:cxn ang="0">
                  <a:pos x="53" y="10"/>
                </a:cxn>
                <a:cxn ang="0">
                  <a:pos x="52" y="7"/>
                </a:cxn>
                <a:cxn ang="0">
                  <a:pos x="49" y="4"/>
                </a:cxn>
                <a:cxn ang="0">
                  <a:pos x="42" y="2"/>
                </a:cxn>
                <a:cxn ang="0">
                  <a:pos x="31" y="0"/>
                </a:cxn>
                <a:cxn ang="0">
                  <a:pos x="0" y="0"/>
                </a:cxn>
                <a:cxn ang="0">
                  <a:pos x="0" y="62"/>
                </a:cxn>
                <a:cxn ang="0">
                  <a:pos x="21" y="14"/>
                </a:cxn>
                <a:cxn ang="0">
                  <a:pos x="27" y="14"/>
                </a:cxn>
                <a:cxn ang="0">
                  <a:pos x="27" y="14"/>
                </a:cxn>
                <a:cxn ang="0">
                  <a:pos x="28" y="14"/>
                </a:cxn>
                <a:cxn ang="0">
                  <a:pos x="30" y="15"/>
                </a:cxn>
                <a:cxn ang="0">
                  <a:pos x="31" y="19"/>
                </a:cxn>
                <a:cxn ang="0">
                  <a:pos x="31" y="19"/>
                </a:cxn>
                <a:cxn ang="0">
                  <a:pos x="30" y="23"/>
                </a:cxn>
                <a:cxn ang="0">
                  <a:pos x="28" y="25"/>
                </a:cxn>
                <a:cxn ang="0">
                  <a:pos x="27" y="25"/>
                </a:cxn>
                <a:cxn ang="0">
                  <a:pos x="21" y="25"/>
                </a:cxn>
                <a:cxn ang="0">
                  <a:pos x="21" y="14"/>
                </a:cxn>
              </a:cxnLst>
              <a:rect l="0" t="0" r="r" b="b"/>
              <a:pathLst>
                <a:path w="56" h="62">
                  <a:moveTo>
                    <a:pt x="21" y="37"/>
                  </a:moveTo>
                  <a:lnTo>
                    <a:pt x="27" y="37"/>
                  </a:lnTo>
                  <a:lnTo>
                    <a:pt x="27" y="37"/>
                  </a:lnTo>
                  <a:lnTo>
                    <a:pt x="31" y="38"/>
                  </a:lnTo>
                  <a:lnTo>
                    <a:pt x="31" y="40"/>
                  </a:lnTo>
                  <a:lnTo>
                    <a:pt x="32" y="43"/>
                  </a:lnTo>
                  <a:lnTo>
                    <a:pt x="32" y="43"/>
                  </a:lnTo>
                  <a:lnTo>
                    <a:pt x="31" y="47"/>
                  </a:lnTo>
                  <a:lnTo>
                    <a:pt x="28" y="49"/>
                  </a:lnTo>
                  <a:lnTo>
                    <a:pt x="27" y="49"/>
                  </a:lnTo>
                  <a:lnTo>
                    <a:pt x="21" y="49"/>
                  </a:lnTo>
                  <a:lnTo>
                    <a:pt x="21" y="37"/>
                  </a:lnTo>
                  <a:close/>
                  <a:moveTo>
                    <a:pt x="0" y="62"/>
                  </a:moveTo>
                  <a:lnTo>
                    <a:pt x="35" y="62"/>
                  </a:lnTo>
                  <a:lnTo>
                    <a:pt x="35" y="62"/>
                  </a:lnTo>
                  <a:lnTo>
                    <a:pt x="41" y="62"/>
                  </a:lnTo>
                  <a:lnTo>
                    <a:pt x="45" y="60"/>
                  </a:lnTo>
                  <a:lnTo>
                    <a:pt x="49" y="59"/>
                  </a:lnTo>
                  <a:lnTo>
                    <a:pt x="52" y="58"/>
                  </a:lnTo>
                  <a:lnTo>
                    <a:pt x="54" y="52"/>
                  </a:lnTo>
                  <a:lnTo>
                    <a:pt x="56" y="47"/>
                  </a:lnTo>
                  <a:lnTo>
                    <a:pt x="56" y="47"/>
                  </a:lnTo>
                  <a:lnTo>
                    <a:pt x="54" y="40"/>
                  </a:lnTo>
                  <a:lnTo>
                    <a:pt x="50" y="36"/>
                  </a:lnTo>
                  <a:lnTo>
                    <a:pt x="46" y="32"/>
                  </a:lnTo>
                  <a:lnTo>
                    <a:pt x="39" y="30"/>
                  </a:lnTo>
                  <a:lnTo>
                    <a:pt x="39" y="30"/>
                  </a:lnTo>
                  <a:lnTo>
                    <a:pt x="39" y="30"/>
                  </a:lnTo>
                  <a:lnTo>
                    <a:pt x="45" y="29"/>
                  </a:lnTo>
                  <a:lnTo>
                    <a:pt x="50" y="26"/>
                  </a:lnTo>
                  <a:lnTo>
                    <a:pt x="53" y="22"/>
                  </a:lnTo>
                  <a:lnTo>
                    <a:pt x="54" y="15"/>
                  </a:lnTo>
                  <a:lnTo>
                    <a:pt x="54" y="15"/>
                  </a:lnTo>
                  <a:lnTo>
                    <a:pt x="53" y="10"/>
                  </a:lnTo>
                  <a:lnTo>
                    <a:pt x="52" y="7"/>
                  </a:lnTo>
                  <a:lnTo>
                    <a:pt x="49" y="4"/>
                  </a:lnTo>
                  <a:lnTo>
                    <a:pt x="42" y="2"/>
                  </a:lnTo>
                  <a:lnTo>
                    <a:pt x="31" y="0"/>
                  </a:lnTo>
                  <a:lnTo>
                    <a:pt x="0" y="0"/>
                  </a:lnTo>
                  <a:lnTo>
                    <a:pt x="0" y="62"/>
                  </a:lnTo>
                  <a:close/>
                  <a:moveTo>
                    <a:pt x="21" y="14"/>
                  </a:moveTo>
                  <a:lnTo>
                    <a:pt x="27" y="14"/>
                  </a:lnTo>
                  <a:lnTo>
                    <a:pt x="27" y="14"/>
                  </a:lnTo>
                  <a:lnTo>
                    <a:pt x="28" y="14"/>
                  </a:lnTo>
                  <a:lnTo>
                    <a:pt x="30" y="15"/>
                  </a:lnTo>
                  <a:lnTo>
                    <a:pt x="31" y="19"/>
                  </a:lnTo>
                  <a:lnTo>
                    <a:pt x="31" y="19"/>
                  </a:lnTo>
                  <a:lnTo>
                    <a:pt x="30" y="23"/>
                  </a:lnTo>
                  <a:lnTo>
                    <a:pt x="28" y="25"/>
                  </a:lnTo>
                  <a:lnTo>
                    <a:pt x="27" y="25"/>
                  </a:lnTo>
                  <a:lnTo>
                    <a:pt x="21" y="25"/>
                  </a:lnTo>
                  <a:lnTo>
                    <a:pt x="21"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8" name="Freeform 28"/>
            <p:cNvSpPr>
              <a:spLocks/>
            </p:cNvSpPr>
            <p:nvPr userDrawn="1"/>
          </p:nvSpPr>
          <p:spPr bwMode="auto">
            <a:xfrm>
              <a:off x="3904" y="4107"/>
              <a:ext cx="56" cy="64"/>
            </a:xfrm>
            <a:custGeom>
              <a:avLst/>
              <a:gdLst/>
              <a:ahLst/>
              <a:cxnLst>
                <a:cxn ang="0">
                  <a:pos x="56" y="40"/>
                </a:cxn>
                <a:cxn ang="0">
                  <a:pos x="56" y="40"/>
                </a:cxn>
                <a:cxn ang="0">
                  <a:pos x="56" y="47"/>
                </a:cxn>
                <a:cxn ang="0">
                  <a:pos x="53" y="52"/>
                </a:cxn>
                <a:cxn ang="0">
                  <a:pos x="50" y="56"/>
                </a:cxn>
                <a:cxn ang="0">
                  <a:pos x="48" y="60"/>
                </a:cxn>
                <a:cxn ang="0">
                  <a:pos x="43" y="62"/>
                </a:cxn>
                <a:cxn ang="0">
                  <a:pos x="38" y="63"/>
                </a:cxn>
                <a:cxn ang="0">
                  <a:pos x="28" y="64"/>
                </a:cxn>
                <a:cxn ang="0">
                  <a:pos x="28" y="64"/>
                </a:cxn>
                <a:cxn ang="0">
                  <a:pos x="17" y="63"/>
                </a:cxn>
                <a:cxn ang="0">
                  <a:pos x="13" y="62"/>
                </a:cxn>
                <a:cxn ang="0">
                  <a:pos x="9" y="60"/>
                </a:cxn>
                <a:cxn ang="0">
                  <a:pos x="5" y="56"/>
                </a:cxn>
                <a:cxn ang="0">
                  <a:pos x="2" y="52"/>
                </a:cxn>
                <a:cxn ang="0">
                  <a:pos x="1" y="47"/>
                </a:cxn>
                <a:cxn ang="0">
                  <a:pos x="0" y="40"/>
                </a:cxn>
                <a:cxn ang="0">
                  <a:pos x="0" y="0"/>
                </a:cxn>
                <a:cxn ang="0">
                  <a:pos x="23" y="0"/>
                </a:cxn>
                <a:cxn ang="0">
                  <a:pos x="23" y="45"/>
                </a:cxn>
                <a:cxn ang="0">
                  <a:pos x="23" y="45"/>
                </a:cxn>
                <a:cxn ang="0">
                  <a:pos x="24" y="49"/>
                </a:cxn>
                <a:cxn ang="0">
                  <a:pos x="26" y="51"/>
                </a:cxn>
                <a:cxn ang="0">
                  <a:pos x="28" y="51"/>
                </a:cxn>
                <a:cxn ang="0">
                  <a:pos x="28"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3" y="62"/>
                  </a:lnTo>
                  <a:lnTo>
                    <a:pt x="38" y="63"/>
                  </a:lnTo>
                  <a:lnTo>
                    <a:pt x="28" y="64"/>
                  </a:lnTo>
                  <a:lnTo>
                    <a:pt x="28" y="64"/>
                  </a:lnTo>
                  <a:lnTo>
                    <a:pt x="17" y="63"/>
                  </a:lnTo>
                  <a:lnTo>
                    <a:pt x="13" y="62"/>
                  </a:lnTo>
                  <a:lnTo>
                    <a:pt x="9" y="60"/>
                  </a:lnTo>
                  <a:lnTo>
                    <a:pt x="5" y="56"/>
                  </a:lnTo>
                  <a:lnTo>
                    <a:pt x="2" y="52"/>
                  </a:lnTo>
                  <a:lnTo>
                    <a:pt x="1" y="47"/>
                  </a:lnTo>
                  <a:lnTo>
                    <a:pt x="0" y="40"/>
                  </a:lnTo>
                  <a:lnTo>
                    <a:pt x="0" y="0"/>
                  </a:lnTo>
                  <a:lnTo>
                    <a:pt x="23" y="0"/>
                  </a:lnTo>
                  <a:lnTo>
                    <a:pt x="23" y="45"/>
                  </a:lnTo>
                  <a:lnTo>
                    <a:pt x="23" y="45"/>
                  </a:lnTo>
                  <a:lnTo>
                    <a:pt x="24" y="49"/>
                  </a:lnTo>
                  <a:lnTo>
                    <a:pt x="26" y="51"/>
                  </a:lnTo>
                  <a:lnTo>
                    <a:pt x="28" y="51"/>
                  </a:lnTo>
                  <a:lnTo>
                    <a:pt x="28"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9" name="Freeform 29"/>
            <p:cNvSpPr>
              <a:spLocks/>
            </p:cNvSpPr>
            <p:nvPr userDrawn="1"/>
          </p:nvSpPr>
          <p:spPr bwMode="auto">
            <a:xfrm>
              <a:off x="3975" y="4106"/>
              <a:ext cx="56" cy="65"/>
            </a:xfrm>
            <a:custGeom>
              <a:avLst/>
              <a:gdLst/>
              <a:ahLst/>
              <a:cxnLst>
                <a:cxn ang="0">
                  <a:pos x="33" y="19"/>
                </a:cxn>
                <a:cxn ang="0">
                  <a:pos x="33" y="13"/>
                </a:cxn>
                <a:cxn ang="0">
                  <a:pos x="27" y="12"/>
                </a:cxn>
                <a:cxn ang="0">
                  <a:pos x="24" y="13"/>
                </a:cxn>
                <a:cxn ang="0">
                  <a:pos x="23" y="16"/>
                </a:cxn>
                <a:cxn ang="0">
                  <a:pos x="29" y="23"/>
                </a:cxn>
                <a:cxn ang="0">
                  <a:pos x="45" y="29"/>
                </a:cxn>
                <a:cxn ang="0">
                  <a:pos x="55" y="37"/>
                </a:cxn>
                <a:cxn ang="0">
                  <a:pos x="56" y="44"/>
                </a:cxn>
                <a:cxn ang="0">
                  <a:pos x="53" y="53"/>
                </a:cxn>
                <a:cxn ang="0">
                  <a:pos x="48" y="60"/>
                </a:cxn>
                <a:cxn ang="0">
                  <a:pos x="39" y="64"/>
                </a:cxn>
                <a:cxn ang="0">
                  <a:pos x="29" y="65"/>
                </a:cxn>
                <a:cxn ang="0">
                  <a:pos x="13" y="63"/>
                </a:cxn>
                <a:cxn ang="0">
                  <a:pos x="5" y="59"/>
                </a:cxn>
                <a:cxn ang="0">
                  <a:pos x="0" y="52"/>
                </a:cxn>
                <a:cxn ang="0">
                  <a:pos x="23" y="45"/>
                </a:cxn>
                <a:cxn ang="0">
                  <a:pos x="23" y="52"/>
                </a:cxn>
                <a:cxn ang="0">
                  <a:pos x="24" y="53"/>
                </a:cxn>
                <a:cxn ang="0">
                  <a:pos x="27" y="53"/>
                </a:cxn>
                <a:cxn ang="0">
                  <a:pos x="31" y="52"/>
                </a:cxn>
                <a:cxn ang="0">
                  <a:pos x="33" y="48"/>
                </a:cxn>
                <a:cxn ang="0">
                  <a:pos x="31" y="44"/>
                </a:cxn>
                <a:cxn ang="0">
                  <a:pos x="16" y="38"/>
                </a:cxn>
                <a:cxn ang="0">
                  <a:pos x="5" y="33"/>
                </a:cxn>
                <a:cxn ang="0">
                  <a:pos x="1" y="20"/>
                </a:cxn>
                <a:cxn ang="0">
                  <a:pos x="1" y="16"/>
                </a:cxn>
                <a:cxn ang="0">
                  <a:pos x="4" y="8"/>
                </a:cxn>
                <a:cxn ang="0">
                  <a:pos x="11" y="3"/>
                </a:cxn>
                <a:cxn ang="0">
                  <a:pos x="27" y="0"/>
                </a:cxn>
                <a:cxn ang="0">
                  <a:pos x="35" y="0"/>
                </a:cxn>
                <a:cxn ang="0">
                  <a:pos x="45" y="3"/>
                </a:cxn>
                <a:cxn ang="0">
                  <a:pos x="52" y="8"/>
                </a:cxn>
                <a:cxn ang="0">
                  <a:pos x="55" y="19"/>
                </a:cxn>
              </a:cxnLst>
              <a:rect l="0" t="0" r="r" b="b"/>
              <a:pathLst>
                <a:path w="56" h="65">
                  <a:moveTo>
                    <a:pt x="33" y="19"/>
                  </a:moveTo>
                  <a:lnTo>
                    <a:pt x="33" y="19"/>
                  </a:lnTo>
                  <a:lnTo>
                    <a:pt x="33" y="13"/>
                  </a:lnTo>
                  <a:lnTo>
                    <a:pt x="33" y="13"/>
                  </a:lnTo>
                  <a:lnTo>
                    <a:pt x="30" y="12"/>
                  </a:lnTo>
                  <a:lnTo>
                    <a:pt x="27" y="12"/>
                  </a:lnTo>
                  <a:lnTo>
                    <a:pt x="27" y="12"/>
                  </a:lnTo>
                  <a:lnTo>
                    <a:pt x="24" y="13"/>
                  </a:lnTo>
                  <a:lnTo>
                    <a:pt x="23" y="16"/>
                  </a:lnTo>
                  <a:lnTo>
                    <a:pt x="23" y="16"/>
                  </a:lnTo>
                  <a:lnTo>
                    <a:pt x="24" y="20"/>
                  </a:lnTo>
                  <a:lnTo>
                    <a:pt x="29" y="23"/>
                  </a:lnTo>
                  <a:lnTo>
                    <a:pt x="39" y="26"/>
                  </a:lnTo>
                  <a:lnTo>
                    <a:pt x="45" y="29"/>
                  </a:lnTo>
                  <a:lnTo>
                    <a:pt x="50" y="31"/>
                  </a:lnTo>
                  <a:lnTo>
                    <a:pt x="55" y="37"/>
                  </a:lnTo>
                  <a:lnTo>
                    <a:pt x="56" y="44"/>
                  </a:lnTo>
                  <a:lnTo>
                    <a:pt x="56" y="44"/>
                  </a:lnTo>
                  <a:lnTo>
                    <a:pt x="55" y="49"/>
                  </a:lnTo>
                  <a:lnTo>
                    <a:pt x="53" y="53"/>
                  </a:lnTo>
                  <a:lnTo>
                    <a:pt x="52" y="57"/>
                  </a:lnTo>
                  <a:lnTo>
                    <a:pt x="48" y="60"/>
                  </a:lnTo>
                  <a:lnTo>
                    <a:pt x="44" y="63"/>
                  </a:lnTo>
                  <a:lnTo>
                    <a:pt x="39" y="64"/>
                  </a:lnTo>
                  <a:lnTo>
                    <a:pt x="29" y="65"/>
                  </a:lnTo>
                  <a:lnTo>
                    <a:pt x="29" y="65"/>
                  </a:lnTo>
                  <a:lnTo>
                    <a:pt x="18" y="64"/>
                  </a:lnTo>
                  <a:lnTo>
                    <a:pt x="13" y="63"/>
                  </a:lnTo>
                  <a:lnTo>
                    <a:pt x="8" y="61"/>
                  </a:lnTo>
                  <a:lnTo>
                    <a:pt x="5" y="59"/>
                  </a:lnTo>
                  <a:lnTo>
                    <a:pt x="1" y="56"/>
                  </a:lnTo>
                  <a:lnTo>
                    <a:pt x="0" y="52"/>
                  </a:lnTo>
                  <a:lnTo>
                    <a:pt x="0" y="45"/>
                  </a:lnTo>
                  <a:lnTo>
                    <a:pt x="23" y="45"/>
                  </a:lnTo>
                  <a:lnTo>
                    <a:pt x="23"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3" y="29"/>
                  </a:lnTo>
                  <a:lnTo>
                    <a:pt x="1" y="20"/>
                  </a:lnTo>
                  <a:lnTo>
                    <a:pt x="1" y="20"/>
                  </a:lnTo>
                  <a:lnTo>
                    <a:pt x="1" y="16"/>
                  </a:lnTo>
                  <a:lnTo>
                    <a:pt x="3" y="11"/>
                  </a:lnTo>
                  <a:lnTo>
                    <a:pt x="4" y="8"/>
                  </a:lnTo>
                  <a:lnTo>
                    <a:pt x="8" y="5"/>
                  </a:lnTo>
                  <a:lnTo>
                    <a:pt x="11" y="3"/>
                  </a:lnTo>
                  <a:lnTo>
                    <a:pt x="16" y="1"/>
                  </a:lnTo>
                  <a:lnTo>
                    <a:pt x="27" y="0"/>
                  </a:lnTo>
                  <a:lnTo>
                    <a:pt x="27" y="0"/>
                  </a:lnTo>
                  <a:lnTo>
                    <a:pt x="35"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0" name="Rectangle 30"/>
            <p:cNvSpPr>
              <a:spLocks noChangeArrowheads="1"/>
            </p:cNvSpPr>
            <p:nvPr userDrawn="1"/>
          </p:nvSpPr>
          <p:spPr bwMode="auto">
            <a:xfrm>
              <a:off x="4046" y="4107"/>
              <a:ext cx="23" cy="62"/>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31" name="Freeform 31"/>
            <p:cNvSpPr>
              <a:spLocks/>
            </p:cNvSpPr>
            <p:nvPr userDrawn="1"/>
          </p:nvSpPr>
          <p:spPr bwMode="auto">
            <a:xfrm>
              <a:off x="4087" y="4107"/>
              <a:ext cx="63" cy="62"/>
            </a:xfrm>
            <a:custGeom>
              <a:avLst/>
              <a:gdLst/>
              <a:ahLst/>
              <a:cxnLst>
                <a:cxn ang="0">
                  <a:pos x="0" y="0"/>
                </a:cxn>
                <a:cxn ang="0">
                  <a:pos x="30" y="0"/>
                </a:cxn>
                <a:cxn ang="0">
                  <a:pos x="44" y="38"/>
                </a:cxn>
                <a:cxn ang="0">
                  <a:pos x="44" y="38"/>
                </a:cxn>
                <a:cxn ang="0">
                  <a:pos x="44" y="0"/>
                </a:cxn>
                <a:cxn ang="0">
                  <a:pos x="63" y="0"/>
                </a:cxn>
                <a:cxn ang="0">
                  <a:pos x="63" y="62"/>
                </a:cxn>
                <a:cxn ang="0">
                  <a:pos x="33" y="62"/>
                </a:cxn>
                <a:cxn ang="0">
                  <a:pos x="20" y="26"/>
                </a:cxn>
                <a:cxn ang="0">
                  <a:pos x="20" y="26"/>
                </a:cxn>
                <a:cxn ang="0">
                  <a:pos x="20"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3" y="62"/>
                  </a:lnTo>
                  <a:lnTo>
                    <a:pt x="20" y="26"/>
                  </a:lnTo>
                  <a:lnTo>
                    <a:pt x="20" y="26"/>
                  </a:lnTo>
                  <a:lnTo>
                    <a:pt x="20"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2" name="Freeform 32"/>
            <p:cNvSpPr>
              <a:spLocks/>
            </p:cNvSpPr>
            <p:nvPr userDrawn="1"/>
          </p:nvSpPr>
          <p:spPr bwMode="auto">
            <a:xfrm>
              <a:off x="4168"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3" name="Freeform 33"/>
            <p:cNvSpPr>
              <a:spLocks/>
            </p:cNvSpPr>
            <p:nvPr userDrawn="1"/>
          </p:nvSpPr>
          <p:spPr bwMode="auto">
            <a:xfrm>
              <a:off x="4228" y="4106"/>
              <a:ext cx="56" cy="65"/>
            </a:xfrm>
            <a:custGeom>
              <a:avLst/>
              <a:gdLst/>
              <a:ahLst/>
              <a:cxnLst>
                <a:cxn ang="0">
                  <a:pos x="33" y="19"/>
                </a:cxn>
                <a:cxn ang="0">
                  <a:pos x="31" y="13"/>
                </a:cxn>
                <a:cxn ang="0">
                  <a:pos x="27" y="12"/>
                </a:cxn>
                <a:cxn ang="0">
                  <a:pos x="24" y="13"/>
                </a:cxn>
                <a:cxn ang="0">
                  <a:pos x="23" y="16"/>
                </a:cxn>
                <a:cxn ang="0">
                  <a:pos x="29" y="23"/>
                </a:cxn>
                <a:cxn ang="0">
                  <a:pos x="45" y="29"/>
                </a:cxn>
                <a:cxn ang="0">
                  <a:pos x="55" y="37"/>
                </a:cxn>
                <a:cxn ang="0">
                  <a:pos x="56" y="44"/>
                </a:cxn>
                <a:cxn ang="0">
                  <a:pos x="53" y="53"/>
                </a:cxn>
                <a:cxn ang="0">
                  <a:pos x="48" y="60"/>
                </a:cxn>
                <a:cxn ang="0">
                  <a:pos x="40" y="64"/>
                </a:cxn>
                <a:cxn ang="0">
                  <a:pos x="29"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1" y="16"/>
                </a:cxn>
                <a:cxn ang="0">
                  <a:pos x="4" y="8"/>
                </a:cxn>
                <a:cxn ang="0">
                  <a:pos x="11" y="3"/>
                </a:cxn>
                <a:cxn ang="0">
                  <a:pos x="27" y="0"/>
                </a:cxn>
                <a:cxn ang="0">
                  <a:pos x="34" y="0"/>
                </a:cxn>
                <a:cxn ang="0">
                  <a:pos x="45" y="3"/>
                </a:cxn>
                <a:cxn ang="0">
                  <a:pos x="52" y="8"/>
                </a:cxn>
                <a:cxn ang="0">
                  <a:pos x="55"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9" y="23"/>
                  </a:lnTo>
                  <a:lnTo>
                    <a:pt x="40" y="26"/>
                  </a:lnTo>
                  <a:lnTo>
                    <a:pt x="45" y="29"/>
                  </a:lnTo>
                  <a:lnTo>
                    <a:pt x="50" y="31"/>
                  </a:lnTo>
                  <a:lnTo>
                    <a:pt x="55" y="37"/>
                  </a:lnTo>
                  <a:lnTo>
                    <a:pt x="56" y="44"/>
                  </a:lnTo>
                  <a:lnTo>
                    <a:pt x="56" y="44"/>
                  </a:lnTo>
                  <a:lnTo>
                    <a:pt x="55" y="49"/>
                  </a:lnTo>
                  <a:lnTo>
                    <a:pt x="53" y="53"/>
                  </a:lnTo>
                  <a:lnTo>
                    <a:pt x="50" y="57"/>
                  </a:lnTo>
                  <a:lnTo>
                    <a:pt x="48" y="60"/>
                  </a:lnTo>
                  <a:lnTo>
                    <a:pt x="44" y="63"/>
                  </a:lnTo>
                  <a:lnTo>
                    <a:pt x="40" y="64"/>
                  </a:lnTo>
                  <a:lnTo>
                    <a:pt x="29" y="65"/>
                  </a:lnTo>
                  <a:lnTo>
                    <a:pt x="29" y="65"/>
                  </a:lnTo>
                  <a:lnTo>
                    <a:pt x="18"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1" y="29"/>
                  </a:lnTo>
                  <a:lnTo>
                    <a:pt x="0" y="20"/>
                  </a:lnTo>
                  <a:lnTo>
                    <a:pt x="0" y="20"/>
                  </a:lnTo>
                  <a:lnTo>
                    <a:pt x="1" y="16"/>
                  </a:lnTo>
                  <a:lnTo>
                    <a:pt x="3" y="11"/>
                  </a:lnTo>
                  <a:lnTo>
                    <a:pt x="4" y="8"/>
                  </a:lnTo>
                  <a:lnTo>
                    <a:pt x="7" y="5"/>
                  </a:lnTo>
                  <a:lnTo>
                    <a:pt x="11" y="3"/>
                  </a:lnTo>
                  <a:lnTo>
                    <a:pt x="15" y="1"/>
                  </a:lnTo>
                  <a:lnTo>
                    <a:pt x="27" y="0"/>
                  </a:lnTo>
                  <a:lnTo>
                    <a:pt x="27" y="0"/>
                  </a:lnTo>
                  <a:lnTo>
                    <a:pt x="34"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4" name="Freeform 34"/>
            <p:cNvSpPr>
              <a:spLocks/>
            </p:cNvSpPr>
            <p:nvPr userDrawn="1"/>
          </p:nvSpPr>
          <p:spPr bwMode="auto">
            <a:xfrm>
              <a:off x="4295" y="4106"/>
              <a:ext cx="56" cy="65"/>
            </a:xfrm>
            <a:custGeom>
              <a:avLst/>
              <a:gdLst/>
              <a:ahLst/>
              <a:cxnLst>
                <a:cxn ang="0">
                  <a:pos x="33" y="19"/>
                </a:cxn>
                <a:cxn ang="0">
                  <a:pos x="33" y="13"/>
                </a:cxn>
                <a:cxn ang="0">
                  <a:pos x="27" y="12"/>
                </a:cxn>
                <a:cxn ang="0">
                  <a:pos x="24" y="13"/>
                </a:cxn>
                <a:cxn ang="0">
                  <a:pos x="23" y="16"/>
                </a:cxn>
                <a:cxn ang="0">
                  <a:pos x="29" y="23"/>
                </a:cxn>
                <a:cxn ang="0">
                  <a:pos x="46" y="29"/>
                </a:cxn>
                <a:cxn ang="0">
                  <a:pos x="55" y="37"/>
                </a:cxn>
                <a:cxn ang="0">
                  <a:pos x="56" y="44"/>
                </a:cxn>
                <a:cxn ang="0">
                  <a:pos x="55" y="53"/>
                </a:cxn>
                <a:cxn ang="0">
                  <a:pos x="48" y="60"/>
                </a:cxn>
                <a:cxn ang="0">
                  <a:pos x="40" y="64"/>
                </a:cxn>
                <a:cxn ang="0">
                  <a:pos x="30" y="65"/>
                </a:cxn>
                <a:cxn ang="0">
                  <a:pos x="14" y="63"/>
                </a:cxn>
                <a:cxn ang="0">
                  <a:pos x="5" y="59"/>
                </a:cxn>
                <a:cxn ang="0">
                  <a:pos x="0" y="52"/>
                </a:cxn>
                <a:cxn ang="0">
                  <a:pos x="23" y="45"/>
                </a:cxn>
                <a:cxn ang="0">
                  <a:pos x="24" y="52"/>
                </a:cxn>
                <a:cxn ang="0">
                  <a:pos x="26" y="53"/>
                </a:cxn>
                <a:cxn ang="0">
                  <a:pos x="27" y="53"/>
                </a:cxn>
                <a:cxn ang="0">
                  <a:pos x="31" y="52"/>
                </a:cxn>
                <a:cxn ang="0">
                  <a:pos x="33" y="48"/>
                </a:cxn>
                <a:cxn ang="0">
                  <a:pos x="31" y="44"/>
                </a:cxn>
                <a:cxn ang="0">
                  <a:pos x="16" y="38"/>
                </a:cxn>
                <a:cxn ang="0">
                  <a:pos x="5" y="33"/>
                </a:cxn>
                <a:cxn ang="0">
                  <a:pos x="1" y="20"/>
                </a:cxn>
                <a:cxn ang="0">
                  <a:pos x="1" y="16"/>
                </a:cxn>
                <a:cxn ang="0">
                  <a:pos x="5" y="8"/>
                </a:cxn>
                <a:cxn ang="0">
                  <a:pos x="12" y="3"/>
                </a:cxn>
                <a:cxn ang="0">
                  <a:pos x="27" y="0"/>
                </a:cxn>
                <a:cxn ang="0">
                  <a:pos x="35" y="0"/>
                </a:cxn>
                <a:cxn ang="0">
                  <a:pos x="46" y="3"/>
                </a:cxn>
                <a:cxn ang="0">
                  <a:pos x="52" y="8"/>
                </a:cxn>
                <a:cxn ang="0">
                  <a:pos x="55" y="19"/>
                </a:cxn>
              </a:cxnLst>
              <a:rect l="0" t="0" r="r" b="b"/>
              <a:pathLst>
                <a:path w="56" h="65">
                  <a:moveTo>
                    <a:pt x="33" y="19"/>
                  </a:moveTo>
                  <a:lnTo>
                    <a:pt x="33" y="19"/>
                  </a:lnTo>
                  <a:lnTo>
                    <a:pt x="33" y="13"/>
                  </a:lnTo>
                  <a:lnTo>
                    <a:pt x="33" y="13"/>
                  </a:lnTo>
                  <a:lnTo>
                    <a:pt x="31" y="12"/>
                  </a:lnTo>
                  <a:lnTo>
                    <a:pt x="27" y="12"/>
                  </a:lnTo>
                  <a:lnTo>
                    <a:pt x="27" y="12"/>
                  </a:lnTo>
                  <a:lnTo>
                    <a:pt x="24" y="13"/>
                  </a:lnTo>
                  <a:lnTo>
                    <a:pt x="23" y="16"/>
                  </a:lnTo>
                  <a:lnTo>
                    <a:pt x="23" y="16"/>
                  </a:lnTo>
                  <a:lnTo>
                    <a:pt x="24" y="20"/>
                  </a:lnTo>
                  <a:lnTo>
                    <a:pt x="29" y="23"/>
                  </a:lnTo>
                  <a:lnTo>
                    <a:pt x="40" y="26"/>
                  </a:lnTo>
                  <a:lnTo>
                    <a:pt x="46" y="29"/>
                  </a:lnTo>
                  <a:lnTo>
                    <a:pt x="50" y="31"/>
                  </a:lnTo>
                  <a:lnTo>
                    <a:pt x="55" y="37"/>
                  </a:lnTo>
                  <a:lnTo>
                    <a:pt x="56" y="44"/>
                  </a:lnTo>
                  <a:lnTo>
                    <a:pt x="56" y="44"/>
                  </a:lnTo>
                  <a:lnTo>
                    <a:pt x="56" y="49"/>
                  </a:lnTo>
                  <a:lnTo>
                    <a:pt x="55" y="53"/>
                  </a:lnTo>
                  <a:lnTo>
                    <a:pt x="52" y="57"/>
                  </a:lnTo>
                  <a:lnTo>
                    <a:pt x="48" y="60"/>
                  </a:lnTo>
                  <a:lnTo>
                    <a:pt x="44" y="63"/>
                  </a:lnTo>
                  <a:lnTo>
                    <a:pt x="40" y="64"/>
                  </a:lnTo>
                  <a:lnTo>
                    <a:pt x="30" y="65"/>
                  </a:lnTo>
                  <a:lnTo>
                    <a:pt x="30" y="65"/>
                  </a:lnTo>
                  <a:lnTo>
                    <a:pt x="19" y="64"/>
                  </a:lnTo>
                  <a:lnTo>
                    <a:pt x="14" y="63"/>
                  </a:lnTo>
                  <a:lnTo>
                    <a:pt x="9" y="61"/>
                  </a:lnTo>
                  <a:lnTo>
                    <a:pt x="5" y="59"/>
                  </a:lnTo>
                  <a:lnTo>
                    <a:pt x="3" y="56"/>
                  </a:lnTo>
                  <a:lnTo>
                    <a:pt x="0" y="52"/>
                  </a:lnTo>
                  <a:lnTo>
                    <a:pt x="0" y="45"/>
                  </a:lnTo>
                  <a:lnTo>
                    <a:pt x="23" y="45"/>
                  </a:lnTo>
                  <a:lnTo>
                    <a:pt x="23" y="45"/>
                  </a:lnTo>
                  <a:lnTo>
                    <a:pt x="24" y="52"/>
                  </a:lnTo>
                  <a:lnTo>
                    <a:pt x="24" y="52"/>
                  </a:lnTo>
                  <a:lnTo>
                    <a:pt x="26" y="53"/>
                  </a:lnTo>
                  <a:lnTo>
                    <a:pt x="27" y="53"/>
                  </a:lnTo>
                  <a:lnTo>
                    <a:pt x="27" y="53"/>
                  </a:lnTo>
                  <a:lnTo>
                    <a:pt x="30" y="53"/>
                  </a:lnTo>
                  <a:lnTo>
                    <a:pt x="31" y="52"/>
                  </a:lnTo>
                  <a:lnTo>
                    <a:pt x="33" y="50"/>
                  </a:lnTo>
                  <a:lnTo>
                    <a:pt x="33" y="48"/>
                  </a:lnTo>
                  <a:lnTo>
                    <a:pt x="33" y="48"/>
                  </a:lnTo>
                  <a:lnTo>
                    <a:pt x="31" y="44"/>
                  </a:lnTo>
                  <a:lnTo>
                    <a:pt x="29" y="41"/>
                  </a:lnTo>
                  <a:lnTo>
                    <a:pt x="16" y="38"/>
                  </a:lnTo>
                  <a:lnTo>
                    <a:pt x="11" y="35"/>
                  </a:lnTo>
                  <a:lnTo>
                    <a:pt x="5" y="33"/>
                  </a:lnTo>
                  <a:lnTo>
                    <a:pt x="3" y="29"/>
                  </a:lnTo>
                  <a:lnTo>
                    <a:pt x="1" y="20"/>
                  </a:lnTo>
                  <a:lnTo>
                    <a:pt x="1" y="20"/>
                  </a:lnTo>
                  <a:lnTo>
                    <a:pt x="1" y="16"/>
                  </a:lnTo>
                  <a:lnTo>
                    <a:pt x="3" y="11"/>
                  </a:lnTo>
                  <a:lnTo>
                    <a:pt x="5" y="8"/>
                  </a:lnTo>
                  <a:lnTo>
                    <a:pt x="8" y="5"/>
                  </a:lnTo>
                  <a:lnTo>
                    <a:pt x="12" y="3"/>
                  </a:lnTo>
                  <a:lnTo>
                    <a:pt x="16" y="1"/>
                  </a:lnTo>
                  <a:lnTo>
                    <a:pt x="27" y="0"/>
                  </a:lnTo>
                  <a:lnTo>
                    <a:pt x="27" y="0"/>
                  </a:lnTo>
                  <a:lnTo>
                    <a:pt x="35" y="0"/>
                  </a:lnTo>
                  <a:lnTo>
                    <a:pt x="41" y="1"/>
                  </a:lnTo>
                  <a:lnTo>
                    <a:pt x="46"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5" name="Freeform 35"/>
            <p:cNvSpPr>
              <a:spLocks/>
            </p:cNvSpPr>
            <p:nvPr userDrawn="1"/>
          </p:nvSpPr>
          <p:spPr bwMode="auto">
            <a:xfrm>
              <a:off x="4366"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6" name="Freeform 36"/>
            <p:cNvSpPr>
              <a:spLocks/>
            </p:cNvSpPr>
            <p:nvPr userDrawn="1"/>
          </p:nvSpPr>
          <p:spPr bwMode="auto">
            <a:xfrm>
              <a:off x="4426" y="4106"/>
              <a:ext cx="55" cy="65"/>
            </a:xfrm>
            <a:custGeom>
              <a:avLst/>
              <a:gdLst/>
              <a:ahLst/>
              <a:cxnLst>
                <a:cxn ang="0">
                  <a:pos x="33" y="19"/>
                </a:cxn>
                <a:cxn ang="0">
                  <a:pos x="32" y="13"/>
                </a:cxn>
                <a:cxn ang="0">
                  <a:pos x="28" y="12"/>
                </a:cxn>
                <a:cxn ang="0">
                  <a:pos x="25" y="13"/>
                </a:cxn>
                <a:cxn ang="0">
                  <a:pos x="23" y="16"/>
                </a:cxn>
                <a:cxn ang="0">
                  <a:pos x="28" y="23"/>
                </a:cxn>
                <a:cxn ang="0">
                  <a:pos x="45" y="29"/>
                </a:cxn>
                <a:cxn ang="0">
                  <a:pos x="54" y="37"/>
                </a:cxn>
                <a:cxn ang="0">
                  <a:pos x="55" y="44"/>
                </a:cxn>
                <a:cxn ang="0">
                  <a:pos x="54" y="53"/>
                </a:cxn>
                <a:cxn ang="0">
                  <a:pos x="48" y="60"/>
                </a:cxn>
                <a:cxn ang="0">
                  <a:pos x="38" y="64"/>
                </a:cxn>
                <a:cxn ang="0">
                  <a:pos x="29" y="65"/>
                </a:cxn>
                <a:cxn ang="0">
                  <a:pos x="12" y="63"/>
                </a:cxn>
                <a:cxn ang="0">
                  <a:pos x="4" y="59"/>
                </a:cxn>
                <a:cxn ang="0">
                  <a:pos x="0" y="52"/>
                </a:cxn>
                <a:cxn ang="0">
                  <a:pos x="22" y="45"/>
                </a:cxn>
                <a:cxn ang="0">
                  <a:pos x="23" y="52"/>
                </a:cxn>
                <a:cxn ang="0">
                  <a:pos x="25" y="53"/>
                </a:cxn>
                <a:cxn ang="0">
                  <a:pos x="28" y="53"/>
                </a:cxn>
                <a:cxn ang="0">
                  <a:pos x="30" y="52"/>
                </a:cxn>
                <a:cxn ang="0">
                  <a:pos x="33" y="48"/>
                </a:cxn>
                <a:cxn ang="0">
                  <a:pos x="32" y="44"/>
                </a:cxn>
                <a:cxn ang="0">
                  <a:pos x="17" y="38"/>
                </a:cxn>
                <a:cxn ang="0">
                  <a:pos x="6" y="33"/>
                </a:cxn>
                <a:cxn ang="0">
                  <a:pos x="0" y="20"/>
                </a:cxn>
                <a:cxn ang="0">
                  <a:pos x="0" y="16"/>
                </a:cxn>
                <a:cxn ang="0">
                  <a:pos x="4" y="8"/>
                </a:cxn>
                <a:cxn ang="0">
                  <a:pos x="11" y="3"/>
                </a:cxn>
                <a:cxn ang="0">
                  <a:pos x="28" y="0"/>
                </a:cxn>
                <a:cxn ang="0">
                  <a:pos x="34" y="0"/>
                </a:cxn>
                <a:cxn ang="0">
                  <a:pos x="45" y="3"/>
                </a:cxn>
                <a:cxn ang="0">
                  <a:pos x="51" y="8"/>
                </a:cxn>
                <a:cxn ang="0">
                  <a:pos x="54" y="19"/>
                </a:cxn>
              </a:cxnLst>
              <a:rect l="0" t="0" r="r" b="b"/>
              <a:pathLst>
                <a:path w="55" h="65">
                  <a:moveTo>
                    <a:pt x="33" y="19"/>
                  </a:moveTo>
                  <a:lnTo>
                    <a:pt x="33" y="19"/>
                  </a:lnTo>
                  <a:lnTo>
                    <a:pt x="32" y="13"/>
                  </a:lnTo>
                  <a:lnTo>
                    <a:pt x="32" y="13"/>
                  </a:lnTo>
                  <a:lnTo>
                    <a:pt x="30" y="12"/>
                  </a:lnTo>
                  <a:lnTo>
                    <a:pt x="28" y="12"/>
                  </a:lnTo>
                  <a:lnTo>
                    <a:pt x="28" y="12"/>
                  </a:lnTo>
                  <a:lnTo>
                    <a:pt x="25" y="13"/>
                  </a:lnTo>
                  <a:lnTo>
                    <a:pt x="23" y="16"/>
                  </a:lnTo>
                  <a:lnTo>
                    <a:pt x="23" y="16"/>
                  </a:lnTo>
                  <a:lnTo>
                    <a:pt x="25" y="20"/>
                  </a:lnTo>
                  <a:lnTo>
                    <a:pt x="28" y="23"/>
                  </a:lnTo>
                  <a:lnTo>
                    <a:pt x="40" y="26"/>
                  </a:lnTo>
                  <a:lnTo>
                    <a:pt x="45" y="29"/>
                  </a:lnTo>
                  <a:lnTo>
                    <a:pt x="51" y="31"/>
                  </a:lnTo>
                  <a:lnTo>
                    <a:pt x="54" y="37"/>
                  </a:lnTo>
                  <a:lnTo>
                    <a:pt x="55" y="44"/>
                  </a:lnTo>
                  <a:lnTo>
                    <a:pt x="55" y="44"/>
                  </a:lnTo>
                  <a:lnTo>
                    <a:pt x="55" y="49"/>
                  </a:lnTo>
                  <a:lnTo>
                    <a:pt x="54" y="53"/>
                  </a:lnTo>
                  <a:lnTo>
                    <a:pt x="51" y="57"/>
                  </a:lnTo>
                  <a:lnTo>
                    <a:pt x="48" y="60"/>
                  </a:lnTo>
                  <a:lnTo>
                    <a:pt x="44" y="63"/>
                  </a:lnTo>
                  <a:lnTo>
                    <a:pt x="38" y="64"/>
                  </a:lnTo>
                  <a:lnTo>
                    <a:pt x="29" y="65"/>
                  </a:lnTo>
                  <a:lnTo>
                    <a:pt x="29" y="65"/>
                  </a:lnTo>
                  <a:lnTo>
                    <a:pt x="18" y="64"/>
                  </a:lnTo>
                  <a:lnTo>
                    <a:pt x="12" y="63"/>
                  </a:lnTo>
                  <a:lnTo>
                    <a:pt x="8" y="61"/>
                  </a:lnTo>
                  <a:lnTo>
                    <a:pt x="4" y="59"/>
                  </a:lnTo>
                  <a:lnTo>
                    <a:pt x="2" y="56"/>
                  </a:lnTo>
                  <a:lnTo>
                    <a:pt x="0" y="52"/>
                  </a:lnTo>
                  <a:lnTo>
                    <a:pt x="0" y="45"/>
                  </a:lnTo>
                  <a:lnTo>
                    <a:pt x="22" y="45"/>
                  </a:lnTo>
                  <a:lnTo>
                    <a:pt x="22" y="45"/>
                  </a:lnTo>
                  <a:lnTo>
                    <a:pt x="23" y="52"/>
                  </a:lnTo>
                  <a:lnTo>
                    <a:pt x="23" y="52"/>
                  </a:lnTo>
                  <a:lnTo>
                    <a:pt x="25" y="53"/>
                  </a:lnTo>
                  <a:lnTo>
                    <a:pt x="28" y="53"/>
                  </a:lnTo>
                  <a:lnTo>
                    <a:pt x="28" y="53"/>
                  </a:lnTo>
                  <a:lnTo>
                    <a:pt x="29" y="53"/>
                  </a:lnTo>
                  <a:lnTo>
                    <a:pt x="30" y="52"/>
                  </a:lnTo>
                  <a:lnTo>
                    <a:pt x="32" y="50"/>
                  </a:lnTo>
                  <a:lnTo>
                    <a:pt x="33" y="48"/>
                  </a:lnTo>
                  <a:lnTo>
                    <a:pt x="33" y="48"/>
                  </a:lnTo>
                  <a:lnTo>
                    <a:pt x="32" y="44"/>
                  </a:lnTo>
                  <a:lnTo>
                    <a:pt x="28" y="41"/>
                  </a:lnTo>
                  <a:lnTo>
                    <a:pt x="17" y="38"/>
                  </a:lnTo>
                  <a:lnTo>
                    <a:pt x="11" y="35"/>
                  </a:lnTo>
                  <a:lnTo>
                    <a:pt x="6" y="33"/>
                  </a:lnTo>
                  <a:lnTo>
                    <a:pt x="2" y="29"/>
                  </a:lnTo>
                  <a:lnTo>
                    <a:pt x="0" y="20"/>
                  </a:lnTo>
                  <a:lnTo>
                    <a:pt x="0" y="20"/>
                  </a:lnTo>
                  <a:lnTo>
                    <a:pt x="0" y="16"/>
                  </a:lnTo>
                  <a:lnTo>
                    <a:pt x="2" y="11"/>
                  </a:lnTo>
                  <a:lnTo>
                    <a:pt x="4" y="8"/>
                  </a:lnTo>
                  <a:lnTo>
                    <a:pt x="7" y="5"/>
                  </a:lnTo>
                  <a:lnTo>
                    <a:pt x="11" y="3"/>
                  </a:lnTo>
                  <a:lnTo>
                    <a:pt x="15" y="1"/>
                  </a:lnTo>
                  <a:lnTo>
                    <a:pt x="28" y="0"/>
                  </a:lnTo>
                  <a:lnTo>
                    <a:pt x="28" y="0"/>
                  </a:lnTo>
                  <a:lnTo>
                    <a:pt x="34" y="0"/>
                  </a:lnTo>
                  <a:lnTo>
                    <a:pt x="41" y="1"/>
                  </a:lnTo>
                  <a:lnTo>
                    <a:pt x="45" y="3"/>
                  </a:lnTo>
                  <a:lnTo>
                    <a:pt x="49" y="5"/>
                  </a:lnTo>
                  <a:lnTo>
                    <a:pt x="51" y="8"/>
                  </a:lnTo>
                  <a:lnTo>
                    <a:pt x="54" y="11"/>
                  </a:lnTo>
                  <a:lnTo>
                    <a:pt x="54"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7" name="Freeform 37"/>
            <p:cNvSpPr>
              <a:spLocks noEditPoints="1"/>
            </p:cNvSpPr>
            <p:nvPr userDrawn="1"/>
          </p:nvSpPr>
          <p:spPr bwMode="auto">
            <a:xfrm>
              <a:off x="4540" y="4107"/>
              <a:ext cx="59" cy="62"/>
            </a:xfrm>
            <a:custGeom>
              <a:avLst/>
              <a:gdLst/>
              <a:ahLst/>
              <a:cxnLst>
                <a:cxn ang="0">
                  <a:pos x="23" y="12"/>
                </a:cxn>
                <a:cxn ang="0">
                  <a:pos x="27" y="12"/>
                </a:cxn>
                <a:cxn ang="0">
                  <a:pos x="27" y="12"/>
                </a:cxn>
                <a:cxn ang="0">
                  <a:pos x="30" y="12"/>
                </a:cxn>
                <a:cxn ang="0">
                  <a:pos x="31" y="14"/>
                </a:cxn>
                <a:cxn ang="0">
                  <a:pos x="33" y="15"/>
                </a:cxn>
                <a:cxn ang="0">
                  <a:pos x="33" y="18"/>
                </a:cxn>
                <a:cxn ang="0">
                  <a:pos x="33" y="18"/>
                </a:cxn>
                <a:cxn ang="0">
                  <a:pos x="33" y="21"/>
                </a:cxn>
                <a:cxn ang="0">
                  <a:pos x="31" y="23"/>
                </a:cxn>
                <a:cxn ang="0">
                  <a:pos x="30" y="25"/>
                </a:cxn>
                <a:cxn ang="0">
                  <a:pos x="27" y="25"/>
                </a:cxn>
                <a:cxn ang="0">
                  <a:pos x="23" y="25"/>
                </a:cxn>
                <a:cxn ang="0">
                  <a:pos x="23" y="12"/>
                </a:cxn>
                <a:cxn ang="0">
                  <a:pos x="0" y="62"/>
                </a:cxn>
                <a:cxn ang="0">
                  <a:pos x="23" y="62"/>
                </a:cxn>
                <a:cxn ang="0">
                  <a:pos x="23" y="37"/>
                </a:cxn>
                <a:cxn ang="0">
                  <a:pos x="27" y="37"/>
                </a:cxn>
                <a:cxn ang="0">
                  <a:pos x="27" y="37"/>
                </a:cxn>
                <a:cxn ang="0">
                  <a:pos x="30" y="37"/>
                </a:cxn>
                <a:cxn ang="0">
                  <a:pos x="31" y="38"/>
                </a:cxn>
                <a:cxn ang="0">
                  <a:pos x="33" y="41"/>
                </a:cxn>
                <a:cxn ang="0">
                  <a:pos x="33" y="44"/>
                </a:cxn>
                <a:cxn ang="0">
                  <a:pos x="33" y="58"/>
                </a:cxn>
                <a:cxn ang="0">
                  <a:pos x="33" y="58"/>
                </a:cxn>
                <a:cxn ang="0">
                  <a:pos x="34" y="60"/>
                </a:cxn>
                <a:cxn ang="0">
                  <a:pos x="37" y="62"/>
                </a:cxn>
                <a:cxn ang="0">
                  <a:pos x="59" y="62"/>
                </a:cxn>
                <a:cxn ang="0">
                  <a:pos x="59" y="62"/>
                </a:cxn>
                <a:cxn ang="0">
                  <a:pos x="59" y="62"/>
                </a:cxn>
                <a:cxn ang="0">
                  <a:pos x="57" y="60"/>
                </a:cxn>
                <a:cxn ang="0">
                  <a:pos x="56" y="56"/>
                </a:cxn>
                <a:cxn ang="0">
                  <a:pos x="56" y="43"/>
                </a:cxn>
                <a:cxn ang="0">
                  <a:pos x="56" y="43"/>
                </a:cxn>
                <a:cxn ang="0">
                  <a:pos x="54" y="37"/>
                </a:cxn>
                <a:cxn ang="0">
                  <a:pos x="52" y="34"/>
                </a:cxn>
                <a:cxn ang="0">
                  <a:pos x="48" y="32"/>
                </a:cxn>
                <a:cxn ang="0">
                  <a:pos x="43" y="32"/>
                </a:cxn>
                <a:cxn ang="0">
                  <a:pos x="43" y="32"/>
                </a:cxn>
                <a:cxn ang="0">
                  <a:pos x="43" y="32"/>
                </a:cxn>
                <a:cxn ang="0">
                  <a:pos x="49" y="30"/>
                </a:cxn>
                <a:cxn ang="0">
                  <a:pos x="53" y="28"/>
                </a:cxn>
                <a:cxn ang="0">
                  <a:pos x="56" y="23"/>
                </a:cxn>
                <a:cxn ang="0">
                  <a:pos x="56" y="18"/>
                </a:cxn>
                <a:cxn ang="0">
                  <a:pos x="56" y="18"/>
                </a:cxn>
                <a:cxn ang="0">
                  <a:pos x="54" y="10"/>
                </a:cxn>
                <a:cxn ang="0">
                  <a:pos x="53" y="7"/>
                </a:cxn>
                <a:cxn ang="0">
                  <a:pos x="52" y="4"/>
                </a:cxn>
                <a:cxn ang="0">
                  <a:pos x="45" y="2"/>
                </a:cxn>
                <a:cxn ang="0">
                  <a:pos x="37" y="0"/>
                </a:cxn>
                <a:cxn ang="0">
                  <a:pos x="0" y="0"/>
                </a:cxn>
                <a:cxn ang="0">
                  <a:pos x="0" y="62"/>
                </a:cxn>
              </a:cxnLst>
              <a:rect l="0" t="0" r="r" b="b"/>
              <a:pathLst>
                <a:path w="59" h="62">
                  <a:moveTo>
                    <a:pt x="23" y="12"/>
                  </a:moveTo>
                  <a:lnTo>
                    <a:pt x="27" y="12"/>
                  </a:lnTo>
                  <a:lnTo>
                    <a:pt x="27" y="12"/>
                  </a:lnTo>
                  <a:lnTo>
                    <a:pt x="30" y="12"/>
                  </a:lnTo>
                  <a:lnTo>
                    <a:pt x="31" y="14"/>
                  </a:lnTo>
                  <a:lnTo>
                    <a:pt x="33" y="15"/>
                  </a:lnTo>
                  <a:lnTo>
                    <a:pt x="33" y="18"/>
                  </a:lnTo>
                  <a:lnTo>
                    <a:pt x="33" y="18"/>
                  </a:lnTo>
                  <a:lnTo>
                    <a:pt x="33" y="21"/>
                  </a:lnTo>
                  <a:lnTo>
                    <a:pt x="31" y="23"/>
                  </a:lnTo>
                  <a:lnTo>
                    <a:pt x="30" y="25"/>
                  </a:lnTo>
                  <a:lnTo>
                    <a:pt x="27" y="25"/>
                  </a:lnTo>
                  <a:lnTo>
                    <a:pt x="23" y="25"/>
                  </a:lnTo>
                  <a:lnTo>
                    <a:pt x="23" y="12"/>
                  </a:lnTo>
                  <a:close/>
                  <a:moveTo>
                    <a:pt x="0" y="62"/>
                  </a:moveTo>
                  <a:lnTo>
                    <a:pt x="23" y="62"/>
                  </a:lnTo>
                  <a:lnTo>
                    <a:pt x="23" y="37"/>
                  </a:lnTo>
                  <a:lnTo>
                    <a:pt x="27" y="37"/>
                  </a:lnTo>
                  <a:lnTo>
                    <a:pt x="27" y="37"/>
                  </a:lnTo>
                  <a:lnTo>
                    <a:pt x="30" y="37"/>
                  </a:lnTo>
                  <a:lnTo>
                    <a:pt x="31" y="38"/>
                  </a:lnTo>
                  <a:lnTo>
                    <a:pt x="33" y="41"/>
                  </a:lnTo>
                  <a:lnTo>
                    <a:pt x="33" y="44"/>
                  </a:lnTo>
                  <a:lnTo>
                    <a:pt x="33" y="58"/>
                  </a:lnTo>
                  <a:lnTo>
                    <a:pt x="33" y="58"/>
                  </a:lnTo>
                  <a:lnTo>
                    <a:pt x="34" y="60"/>
                  </a:lnTo>
                  <a:lnTo>
                    <a:pt x="37" y="62"/>
                  </a:lnTo>
                  <a:lnTo>
                    <a:pt x="59" y="62"/>
                  </a:lnTo>
                  <a:lnTo>
                    <a:pt x="59" y="62"/>
                  </a:lnTo>
                  <a:lnTo>
                    <a:pt x="59" y="62"/>
                  </a:lnTo>
                  <a:lnTo>
                    <a:pt x="57" y="60"/>
                  </a:lnTo>
                  <a:lnTo>
                    <a:pt x="56" y="56"/>
                  </a:lnTo>
                  <a:lnTo>
                    <a:pt x="56" y="43"/>
                  </a:lnTo>
                  <a:lnTo>
                    <a:pt x="56" y="43"/>
                  </a:lnTo>
                  <a:lnTo>
                    <a:pt x="54" y="37"/>
                  </a:lnTo>
                  <a:lnTo>
                    <a:pt x="52" y="34"/>
                  </a:lnTo>
                  <a:lnTo>
                    <a:pt x="48" y="32"/>
                  </a:lnTo>
                  <a:lnTo>
                    <a:pt x="43" y="32"/>
                  </a:lnTo>
                  <a:lnTo>
                    <a:pt x="43" y="32"/>
                  </a:lnTo>
                  <a:lnTo>
                    <a:pt x="43" y="32"/>
                  </a:lnTo>
                  <a:lnTo>
                    <a:pt x="49" y="30"/>
                  </a:lnTo>
                  <a:lnTo>
                    <a:pt x="53" y="28"/>
                  </a:lnTo>
                  <a:lnTo>
                    <a:pt x="56" y="23"/>
                  </a:lnTo>
                  <a:lnTo>
                    <a:pt x="56" y="18"/>
                  </a:lnTo>
                  <a:lnTo>
                    <a:pt x="56" y="18"/>
                  </a:lnTo>
                  <a:lnTo>
                    <a:pt x="54" y="10"/>
                  </a:lnTo>
                  <a:lnTo>
                    <a:pt x="53" y="7"/>
                  </a:lnTo>
                  <a:lnTo>
                    <a:pt x="52" y="4"/>
                  </a:lnTo>
                  <a:lnTo>
                    <a:pt x="45" y="2"/>
                  </a:lnTo>
                  <a:lnTo>
                    <a:pt x="37"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8" name="Freeform 38"/>
            <p:cNvSpPr>
              <a:spLocks/>
            </p:cNvSpPr>
            <p:nvPr userDrawn="1"/>
          </p:nvSpPr>
          <p:spPr bwMode="auto">
            <a:xfrm>
              <a:off x="4611" y="4107"/>
              <a:ext cx="56" cy="64"/>
            </a:xfrm>
            <a:custGeom>
              <a:avLst/>
              <a:gdLst/>
              <a:ahLst/>
              <a:cxnLst>
                <a:cxn ang="0">
                  <a:pos x="56" y="40"/>
                </a:cxn>
                <a:cxn ang="0">
                  <a:pos x="56" y="40"/>
                </a:cxn>
                <a:cxn ang="0">
                  <a:pos x="56" y="47"/>
                </a:cxn>
                <a:cxn ang="0">
                  <a:pos x="53" y="52"/>
                </a:cxn>
                <a:cxn ang="0">
                  <a:pos x="50" y="56"/>
                </a:cxn>
                <a:cxn ang="0">
                  <a:pos x="48" y="60"/>
                </a:cxn>
                <a:cxn ang="0">
                  <a:pos x="44" y="62"/>
                </a:cxn>
                <a:cxn ang="0">
                  <a:pos x="38" y="63"/>
                </a:cxn>
                <a:cxn ang="0">
                  <a:pos x="29" y="64"/>
                </a:cxn>
                <a:cxn ang="0">
                  <a:pos x="29" y="64"/>
                </a:cxn>
                <a:cxn ang="0">
                  <a:pos x="18" y="63"/>
                </a:cxn>
                <a:cxn ang="0">
                  <a:pos x="13" y="62"/>
                </a:cxn>
                <a:cxn ang="0">
                  <a:pos x="9" y="60"/>
                </a:cxn>
                <a:cxn ang="0">
                  <a:pos x="5" y="56"/>
                </a:cxn>
                <a:cxn ang="0">
                  <a:pos x="3" y="52"/>
                </a:cxn>
                <a:cxn ang="0">
                  <a:pos x="1" y="47"/>
                </a:cxn>
                <a:cxn ang="0">
                  <a:pos x="0" y="40"/>
                </a:cxn>
                <a:cxn ang="0">
                  <a:pos x="0" y="0"/>
                </a:cxn>
                <a:cxn ang="0">
                  <a:pos x="23" y="0"/>
                </a:cxn>
                <a:cxn ang="0">
                  <a:pos x="23" y="45"/>
                </a:cxn>
                <a:cxn ang="0">
                  <a:pos x="23" y="45"/>
                </a:cxn>
                <a:cxn ang="0">
                  <a:pos x="24" y="49"/>
                </a:cxn>
                <a:cxn ang="0">
                  <a:pos x="26" y="51"/>
                </a:cxn>
                <a:cxn ang="0">
                  <a:pos x="29" y="51"/>
                </a:cxn>
                <a:cxn ang="0">
                  <a:pos x="29"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4" y="62"/>
                  </a:lnTo>
                  <a:lnTo>
                    <a:pt x="38" y="63"/>
                  </a:lnTo>
                  <a:lnTo>
                    <a:pt x="29" y="64"/>
                  </a:lnTo>
                  <a:lnTo>
                    <a:pt x="29" y="64"/>
                  </a:lnTo>
                  <a:lnTo>
                    <a:pt x="18" y="63"/>
                  </a:lnTo>
                  <a:lnTo>
                    <a:pt x="13" y="62"/>
                  </a:lnTo>
                  <a:lnTo>
                    <a:pt x="9" y="60"/>
                  </a:lnTo>
                  <a:lnTo>
                    <a:pt x="5" y="56"/>
                  </a:lnTo>
                  <a:lnTo>
                    <a:pt x="3" y="52"/>
                  </a:lnTo>
                  <a:lnTo>
                    <a:pt x="1" y="47"/>
                  </a:lnTo>
                  <a:lnTo>
                    <a:pt x="0" y="40"/>
                  </a:lnTo>
                  <a:lnTo>
                    <a:pt x="0" y="0"/>
                  </a:lnTo>
                  <a:lnTo>
                    <a:pt x="23" y="0"/>
                  </a:lnTo>
                  <a:lnTo>
                    <a:pt x="23" y="45"/>
                  </a:lnTo>
                  <a:lnTo>
                    <a:pt x="23" y="45"/>
                  </a:lnTo>
                  <a:lnTo>
                    <a:pt x="24" y="49"/>
                  </a:lnTo>
                  <a:lnTo>
                    <a:pt x="26" y="51"/>
                  </a:lnTo>
                  <a:lnTo>
                    <a:pt x="29" y="51"/>
                  </a:lnTo>
                  <a:lnTo>
                    <a:pt x="29"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9" name="Freeform 39"/>
            <p:cNvSpPr>
              <a:spLocks/>
            </p:cNvSpPr>
            <p:nvPr userDrawn="1"/>
          </p:nvSpPr>
          <p:spPr bwMode="auto">
            <a:xfrm>
              <a:off x="4682" y="4107"/>
              <a:ext cx="63" cy="62"/>
            </a:xfrm>
            <a:custGeom>
              <a:avLst/>
              <a:gdLst/>
              <a:ahLst/>
              <a:cxnLst>
                <a:cxn ang="0">
                  <a:pos x="0" y="0"/>
                </a:cxn>
                <a:cxn ang="0">
                  <a:pos x="30" y="0"/>
                </a:cxn>
                <a:cxn ang="0">
                  <a:pos x="42" y="38"/>
                </a:cxn>
                <a:cxn ang="0">
                  <a:pos x="42" y="38"/>
                </a:cxn>
                <a:cxn ang="0">
                  <a:pos x="42" y="0"/>
                </a:cxn>
                <a:cxn ang="0">
                  <a:pos x="63" y="0"/>
                </a:cxn>
                <a:cxn ang="0">
                  <a:pos x="63" y="62"/>
                </a:cxn>
                <a:cxn ang="0">
                  <a:pos x="33" y="62"/>
                </a:cxn>
                <a:cxn ang="0">
                  <a:pos x="19" y="26"/>
                </a:cxn>
                <a:cxn ang="0">
                  <a:pos x="19" y="26"/>
                </a:cxn>
                <a:cxn ang="0">
                  <a:pos x="19" y="62"/>
                </a:cxn>
                <a:cxn ang="0">
                  <a:pos x="0" y="62"/>
                </a:cxn>
                <a:cxn ang="0">
                  <a:pos x="0" y="0"/>
                </a:cxn>
              </a:cxnLst>
              <a:rect l="0" t="0" r="r" b="b"/>
              <a:pathLst>
                <a:path w="63" h="62">
                  <a:moveTo>
                    <a:pt x="0" y="0"/>
                  </a:moveTo>
                  <a:lnTo>
                    <a:pt x="30" y="0"/>
                  </a:lnTo>
                  <a:lnTo>
                    <a:pt x="42" y="38"/>
                  </a:lnTo>
                  <a:lnTo>
                    <a:pt x="42" y="38"/>
                  </a:lnTo>
                  <a:lnTo>
                    <a:pt x="42" y="0"/>
                  </a:lnTo>
                  <a:lnTo>
                    <a:pt x="63" y="0"/>
                  </a:lnTo>
                  <a:lnTo>
                    <a:pt x="63" y="62"/>
                  </a:lnTo>
                  <a:lnTo>
                    <a:pt x="33" y="62"/>
                  </a:lnTo>
                  <a:lnTo>
                    <a:pt x="19" y="26"/>
                  </a:lnTo>
                  <a:lnTo>
                    <a:pt x="19" y="26"/>
                  </a:lnTo>
                  <a:lnTo>
                    <a:pt x="19"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0" name="Freeform 40"/>
            <p:cNvSpPr>
              <a:spLocks/>
            </p:cNvSpPr>
            <p:nvPr userDrawn="1"/>
          </p:nvSpPr>
          <p:spPr bwMode="auto">
            <a:xfrm>
              <a:off x="4804" y="4106"/>
              <a:ext cx="56" cy="65"/>
            </a:xfrm>
            <a:custGeom>
              <a:avLst/>
              <a:gdLst/>
              <a:ahLst/>
              <a:cxnLst>
                <a:cxn ang="0">
                  <a:pos x="33" y="19"/>
                </a:cxn>
                <a:cxn ang="0">
                  <a:pos x="31" y="13"/>
                </a:cxn>
                <a:cxn ang="0">
                  <a:pos x="27" y="12"/>
                </a:cxn>
                <a:cxn ang="0">
                  <a:pos x="24" y="13"/>
                </a:cxn>
                <a:cxn ang="0">
                  <a:pos x="23" y="16"/>
                </a:cxn>
                <a:cxn ang="0">
                  <a:pos x="28" y="23"/>
                </a:cxn>
                <a:cxn ang="0">
                  <a:pos x="45" y="29"/>
                </a:cxn>
                <a:cxn ang="0">
                  <a:pos x="54" y="37"/>
                </a:cxn>
                <a:cxn ang="0">
                  <a:pos x="56" y="44"/>
                </a:cxn>
                <a:cxn ang="0">
                  <a:pos x="53" y="53"/>
                </a:cxn>
                <a:cxn ang="0">
                  <a:pos x="48" y="60"/>
                </a:cxn>
                <a:cxn ang="0">
                  <a:pos x="39" y="64"/>
                </a:cxn>
                <a:cxn ang="0">
                  <a:pos x="28"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0" y="16"/>
                </a:cxn>
                <a:cxn ang="0">
                  <a:pos x="4" y="8"/>
                </a:cxn>
                <a:cxn ang="0">
                  <a:pos x="11" y="3"/>
                </a:cxn>
                <a:cxn ang="0">
                  <a:pos x="27" y="0"/>
                </a:cxn>
                <a:cxn ang="0">
                  <a:pos x="34" y="0"/>
                </a:cxn>
                <a:cxn ang="0">
                  <a:pos x="45" y="3"/>
                </a:cxn>
                <a:cxn ang="0">
                  <a:pos x="50" y="8"/>
                </a:cxn>
                <a:cxn ang="0">
                  <a:pos x="53"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8" y="23"/>
                  </a:lnTo>
                  <a:lnTo>
                    <a:pt x="39" y="26"/>
                  </a:lnTo>
                  <a:lnTo>
                    <a:pt x="45" y="29"/>
                  </a:lnTo>
                  <a:lnTo>
                    <a:pt x="50" y="31"/>
                  </a:lnTo>
                  <a:lnTo>
                    <a:pt x="54" y="37"/>
                  </a:lnTo>
                  <a:lnTo>
                    <a:pt x="56" y="44"/>
                  </a:lnTo>
                  <a:lnTo>
                    <a:pt x="56" y="44"/>
                  </a:lnTo>
                  <a:lnTo>
                    <a:pt x="54" y="49"/>
                  </a:lnTo>
                  <a:lnTo>
                    <a:pt x="53" y="53"/>
                  </a:lnTo>
                  <a:lnTo>
                    <a:pt x="50" y="57"/>
                  </a:lnTo>
                  <a:lnTo>
                    <a:pt x="48" y="60"/>
                  </a:lnTo>
                  <a:lnTo>
                    <a:pt x="43" y="63"/>
                  </a:lnTo>
                  <a:lnTo>
                    <a:pt x="39" y="64"/>
                  </a:lnTo>
                  <a:lnTo>
                    <a:pt x="28" y="65"/>
                  </a:lnTo>
                  <a:lnTo>
                    <a:pt x="28" y="65"/>
                  </a:lnTo>
                  <a:lnTo>
                    <a:pt x="17"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28" y="53"/>
                  </a:lnTo>
                  <a:lnTo>
                    <a:pt x="31" y="52"/>
                  </a:lnTo>
                  <a:lnTo>
                    <a:pt x="31" y="50"/>
                  </a:lnTo>
                  <a:lnTo>
                    <a:pt x="33" y="48"/>
                  </a:lnTo>
                  <a:lnTo>
                    <a:pt x="33" y="48"/>
                  </a:lnTo>
                  <a:lnTo>
                    <a:pt x="31" y="44"/>
                  </a:lnTo>
                  <a:lnTo>
                    <a:pt x="27" y="41"/>
                  </a:lnTo>
                  <a:lnTo>
                    <a:pt x="16" y="38"/>
                  </a:lnTo>
                  <a:lnTo>
                    <a:pt x="11" y="35"/>
                  </a:lnTo>
                  <a:lnTo>
                    <a:pt x="5" y="33"/>
                  </a:lnTo>
                  <a:lnTo>
                    <a:pt x="1" y="29"/>
                  </a:lnTo>
                  <a:lnTo>
                    <a:pt x="0" y="20"/>
                  </a:lnTo>
                  <a:lnTo>
                    <a:pt x="0" y="20"/>
                  </a:lnTo>
                  <a:lnTo>
                    <a:pt x="0" y="16"/>
                  </a:lnTo>
                  <a:lnTo>
                    <a:pt x="1" y="11"/>
                  </a:lnTo>
                  <a:lnTo>
                    <a:pt x="4" y="8"/>
                  </a:lnTo>
                  <a:lnTo>
                    <a:pt x="7" y="5"/>
                  </a:lnTo>
                  <a:lnTo>
                    <a:pt x="11" y="3"/>
                  </a:lnTo>
                  <a:lnTo>
                    <a:pt x="15" y="1"/>
                  </a:lnTo>
                  <a:lnTo>
                    <a:pt x="27" y="0"/>
                  </a:lnTo>
                  <a:lnTo>
                    <a:pt x="27" y="0"/>
                  </a:lnTo>
                  <a:lnTo>
                    <a:pt x="34" y="0"/>
                  </a:lnTo>
                  <a:lnTo>
                    <a:pt x="41" y="1"/>
                  </a:lnTo>
                  <a:lnTo>
                    <a:pt x="45" y="3"/>
                  </a:lnTo>
                  <a:lnTo>
                    <a:pt x="49" y="5"/>
                  </a:lnTo>
                  <a:lnTo>
                    <a:pt x="50" y="8"/>
                  </a:lnTo>
                  <a:lnTo>
                    <a:pt x="53" y="11"/>
                  </a:lnTo>
                  <a:lnTo>
                    <a:pt x="53"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1" name="Freeform 41"/>
            <p:cNvSpPr>
              <a:spLocks noEditPoints="1"/>
            </p:cNvSpPr>
            <p:nvPr userDrawn="1"/>
          </p:nvSpPr>
          <p:spPr bwMode="auto">
            <a:xfrm>
              <a:off x="4869" y="4107"/>
              <a:ext cx="63" cy="62"/>
            </a:xfrm>
            <a:custGeom>
              <a:avLst/>
              <a:gdLst/>
              <a:ahLst/>
              <a:cxnLst>
                <a:cxn ang="0">
                  <a:pos x="32" y="12"/>
                </a:cxn>
                <a:cxn ang="0">
                  <a:pos x="32" y="12"/>
                </a:cxn>
                <a:cxn ang="0">
                  <a:pos x="36" y="41"/>
                </a:cxn>
                <a:cxn ang="0">
                  <a:pos x="28" y="41"/>
                </a:cxn>
                <a:cxn ang="0">
                  <a:pos x="32" y="12"/>
                </a:cxn>
                <a:cxn ang="0">
                  <a:pos x="0" y="62"/>
                </a:cxn>
                <a:cxn ang="0">
                  <a:pos x="24" y="62"/>
                </a:cxn>
                <a:cxn ang="0">
                  <a:pos x="25" y="52"/>
                </a:cxn>
                <a:cxn ang="0">
                  <a:pos x="39" y="52"/>
                </a:cxn>
                <a:cxn ang="0">
                  <a:pos x="40" y="62"/>
                </a:cxn>
                <a:cxn ang="0">
                  <a:pos x="63" y="62"/>
                </a:cxn>
                <a:cxn ang="0">
                  <a:pos x="48" y="0"/>
                </a:cxn>
                <a:cxn ang="0">
                  <a:pos x="15" y="0"/>
                </a:cxn>
                <a:cxn ang="0">
                  <a:pos x="0" y="62"/>
                </a:cxn>
              </a:cxnLst>
              <a:rect l="0" t="0" r="r" b="b"/>
              <a:pathLst>
                <a:path w="63" h="62">
                  <a:moveTo>
                    <a:pt x="32" y="12"/>
                  </a:moveTo>
                  <a:lnTo>
                    <a:pt x="32" y="12"/>
                  </a:lnTo>
                  <a:lnTo>
                    <a:pt x="36" y="41"/>
                  </a:lnTo>
                  <a:lnTo>
                    <a:pt x="28" y="41"/>
                  </a:lnTo>
                  <a:lnTo>
                    <a:pt x="32" y="12"/>
                  </a:lnTo>
                  <a:close/>
                  <a:moveTo>
                    <a:pt x="0" y="62"/>
                  </a:moveTo>
                  <a:lnTo>
                    <a:pt x="24" y="62"/>
                  </a:lnTo>
                  <a:lnTo>
                    <a:pt x="25" y="52"/>
                  </a:lnTo>
                  <a:lnTo>
                    <a:pt x="39" y="52"/>
                  </a:lnTo>
                  <a:lnTo>
                    <a:pt x="40" y="62"/>
                  </a:lnTo>
                  <a:lnTo>
                    <a:pt x="63" y="62"/>
                  </a:lnTo>
                  <a:lnTo>
                    <a:pt x="48" y="0"/>
                  </a:lnTo>
                  <a:lnTo>
                    <a:pt x="15"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2" name="Freeform 42"/>
            <p:cNvSpPr>
              <a:spLocks noEditPoints="1"/>
            </p:cNvSpPr>
            <p:nvPr userDrawn="1"/>
          </p:nvSpPr>
          <p:spPr bwMode="auto">
            <a:xfrm>
              <a:off x="4946" y="4107"/>
              <a:ext cx="56" cy="62"/>
            </a:xfrm>
            <a:custGeom>
              <a:avLst/>
              <a:gdLst/>
              <a:ahLst/>
              <a:cxnLst>
                <a:cxn ang="0">
                  <a:pos x="23" y="14"/>
                </a:cxn>
                <a:cxn ang="0">
                  <a:pos x="27" y="14"/>
                </a:cxn>
                <a:cxn ang="0">
                  <a:pos x="27" y="14"/>
                </a:cxn>
                <a:cxn ang="0">
                  <a:pos x="29" y="14"/>
                </a:cxn>
                <a:cxn ang="0">
                  <a:pos x="31" y="15"/>
                </a:cxn>
                <a:cxn ang="0">
                  <a:pos x="33" y="18"/>
                </a:cxn>
                <a:cxn ang="0">
                  <a:pos x="33" y="21"/>
                </a:cxn>
                <a:cxn ang="0">
                  <a:pos x="33" y="21"/>
                </a:cxn>
                <a:cxn ang="0">
                  <a:pos x="33" y="25"/>
                </a:cxn>
                <a:cxn ang="0">
                  <a:pos x="31" y="28"/>
                </a:cxn>
                <a:cxn ang="0">
                  <a:pos x="30" y="29"/>
                </a:cxn>
                <a:cxn ang="0">
                  <a:pos x="27" y="30"/>
                </a:cxn>
                <a:cxn ang="0">
                  <a:pos x="23" y="30"/>
                </a:cxn>
                <a:cxn ang="0">
                  <a:pos x="23" y="14"/>
                </a:cxn>
                <a:cxn ang="0">
                  <a:pos x="0" y="62"/>
                </a:cxn>
                <a:cxn ang="0">
                  <a:pos x="23" y="62"/>
                </a:cxn>
                <a:cxn ang="0">
                  <a:pos x="23" y="43"/>
                </a:cxn>
                <a:cxn ang="0">
                  <a:pos x="38" y="43"/>
                </a:cxn>
                <a:cxn ang="0">
                  <a:pos x="38" y="43"/>
                </a:cxn>
                <a:cxn ang="0">
                  <a:pos x="42" y="43"/>
                </a:cxn>
                <a:cxn ang="0">
                  <a:pos x="46" y="41"/>
                </a:cxn>
                <a:cxn ang="0">
                  <a:pos x="49" y="40"/>
                </a:cxn>
                <a:cxn ang="0">
                  <a:pos x="52" y="37"/>
                </a:cxn>
                <a:cxn ang="0">
                  <a:pos x="55" y="30"/>
                </a:cxn>
                <a:cxn ang="0">
                  <a:pos x="56" y="22"/>
                </a:cxn>
                <a:cxn ang="0">
                  <a:pos x="56" y="22"/>
                </a:cxn>
                <a:cxn ang="0">
                  <a:pos x="55" y="12"/>
                </a:cxn>
                <a:cxn ang="0">
                  <a:pos x="53" y="8"/>
                </a:cxn>
                <a:cxn ang="0">
                  <a:pos x="51" y="6"/>
                </a:cxn>
                <a:cxn ang="0">
                  <a:pos x="48" y="3"/>
                </a:cxn>
                <a:cxn ang="0">
                  <a:pos x="44" y="2"/>
                </a:cxn>
                <a:cxn ang="0">
                  <a:pos x="34" y="0"/>
                </a:cxn>
                <a:cxn ang="0">
                  <a:pos x="0" y="0"/>
                </a:cxn>
                <a:cxn ang="0">
                  <a:pos x="0" y="62"/>
                </a:cxn>
              </a:cxnLst>
              <a:rect l="0" t="0" r="r" b="b"/>
              <a:pathLst>
                <a:path w="56" h="62">
                  <a:moveTo>
                    <a:pt x="23" y="14"/>
                  </a:moveTo>
                  <a:lnTo>
                    <a:pt x="27" y="14"/>
                  </a:lnTo>
                  <a:lnTo>
                    <a:pt x="27" y="14"/>
                  </a:lnTo>
                  <a:lnTo>
                    <a:pt x="29" y="14"/>
                  </a:lnTo>
                  <a:lnTo>
                    <a:pt x="31" y="15"/>
                  </a:lnTo>
                  <a:lnTo>
                    <a:pt x="33" y="18"/>
                  </a:lnTo>
                  <a:lnTo>
                    <a:pt x="33" y="21"/>
                  </a:lnTo>
                  <a:lnTo>
                    <a:pt x="33" y="21"/>
                  </a:lnTo>
                  <a:lnTo>
                    <a:pt x="33" y="25"/>
                  </a:lnTo>
                  <a:lnTo>
                    <a:pt x="31" y="28"/>
                  </a:lnTo>
                  <a:lnTo>
                    <a:pt x="30" y="29"/>
                  </a:lnTo>
                  <a:lnTo>
                    <a:pt x="27" y="30"/>
                  </a:lnTo>
                  <a:lnTo>
                    <a:pt x="23" y="30"/>
                  </a:lnTo>
                  <a:lnTo>
                    <a:pt x="23" y="14"/>
                  </a:lnTo>
                  <a:close/>
                  <a:moveTo>
                    <a:pt x="0" y="62"/>
                  </a:moveTo>
                  <a:lnTo>
                    <a:pt x="23" y="62"/>
                  </a:lnTo>
                  <a:lnTo>
                    <a:pt x="23" y="43"/>
                  </a:lnTo>
                  <a:lnTo>
                    <a:pt x="38" y="43"/>
                  </a:lnTo>
                  <a:lnTo>
                    <a:pt x="38" y="43"/>
                  </a:lnTo>
                  <a:lnTo>
                    <a:pt x="42" y="43"/>
                  </a:lnTo>
                  <a:lnTo>
                    <a:pt x="46" y="41"/>
                  </a:lnTo>
                  <a:lnTo>
                    <a:pt x="49" y="40"/>
                  </a:lnTo>
                  <a:lnTo>
                    <a:pt x="52" y="37"/>
                  </a:lnTo>
                  <a:lnTo>
                    <a:pt x="55" y="30"/>
                  </a:lnTo>
                  <a:lnTo>
                    <a:pt x="56" y="22"/>
                  </a:lnTo>
                  <a:lnTo>
                    <a:pt x="56" y="22"/>
                  </a:lnTo>
                  <a:lnTo>
                    <a:pt x="55" y="12"/>
                  </a:lnTo>
                  <a:lnTo>
                    <a:pt x="53" y="8"/>
                  </a:lnTo>
                  <a:lnTo>
                    <a:pt x="51" y="6"/>
                  </a:lnTo>
                  <a:lnTo>
                    <a:pt x="48" y="3"/>
                  </a:lnTo>
                  <a:lnTo>
                    <a:pt x="44" y="2"/>
                  </a:lnTo>
                  <a:lnTo>
                    <a:pt x="34"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3" name="Freeform 43"/>
            <p:cNvSpPr>
              <a:spLocks/>
            </p:cNvSpPr>
            <p:nvPr userDrawn="1"/>
          </p:nvSpPr>
          <p:spPr bwMode="auto">
            <a:xfrm>
              <a:off x="5006" y="4107"/>
              <a:ext cx="15" cy="21"/>
            </a:xfrm>
            <a:custGeom>
              <a:avLst/>
              <a:gdLst/>
              <a:ahLst/>
              <a:cxnLst>
                <a:cxn ang="0">
                  <a:pos x="15" y="4"/>
                </a:cxn>
                <a:cxn ang="0">
                  <a:pos x="10" y="4"/>
                </a:cxn>
                <a:cxn ang="0">
                  <a:pos x="10" y="21"/>
                </a:cxn>
                <a:cxn ang="0">
                  <a:pos x="6" y="21"/>
                </a:cxn>
                <a:cxn ang="0">
                  <a:pos x="6" y="4"/>
                </a:cxn>
                <a:cxn ang="0">
                  <a:pos x="0" y="4"/>
                </a:cxn>
                <a:cxn ang="0">
                  <a:pos x="0" y="0"/>
                </a:cxn>
                <a:cxn ang="0">
                  <a:pos x="15" y="0"/>
                </a:cxn>
                <a:cxn ang="0">
                  <a:pos x="15" y="4"/>
                </a:cxn>
              </a:cxnLst>
              <a:rect l="0" t="0" r="r" b="b"/>
              <a:pathLst>
                <a:path w="15" h="21">
                  <a:moveTo>
                    <a:pt x="15" y="4"/>
                  </a:moveTo>
                  <a:lnTo>
                    <a:pt x="10" y="4"/>
                  </a:lnTo>
                  <a:lnTo>
                    <a:pt x="10" y="21"/>
                  </a:lnTo>
                  <a:lnTo>
                    <a:pt x="6" y="21"/>
                  </a:lnTo>
                  <a:lnTo>
                    <a:pt x="6" y="4"/>
                  </a:lnTo>
                  <a:lnTo>
                    <a:pt x="0" y="4"/>
                  </a:lnTo>
                  <a:lnTo>
                    <a:pt x="0" y="0"/>
                  </a:lnTo>
                  <a:lnTo>
                    <a:pt x="15" y="0"/>
                  </a:lnTo>
                  <a:lnTo>
                    <a:pt x="15" y="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4" name="Freeform 44"/>
            <p:cNvSpPr>
              <a:spLocks/>
            </p:cNvSpPr>
            <p:nvPr userDrawn="1"/>
          </p:nvSpPr>
          <p:spPr bwMode="auto">
            <a:xfrm>
              <a:off x="5024" y="4107"/>
              <a:ext cx="23" cy="21"/>
            </a:xfrm>
            <a:custGeom>
              <a:avLst/>
              <a:gdLst/>
              <a:ahLst/>
              <a:cxnLst>
                <a:cxn ang="0">
                  <a:pos x="23" y="21"/>
                </a:cxn>
                <a:cxn ang="0">
                  <a:pos x="19" y="21"/>
                </a:cxn>
                <a:cxn ang="0">
                  <a:pos x="19" y="6"/>
                </a:cxn>
                <a:cxn ang="0">
                  <a:pos x="14" y="21"/>
                </a:cxn>
                <a:cxn ang="0">
                  <a:pos x="11" y="21"/>
                </a:cxn>
                <a:cxn ang="0">
                  <a:pos x="4" y="6"/>
                </a:cxn>
                <a:cxn ang="0">
                  <a:pos x="4" y="21"/>
                </a:cxn>
                <a:cxn ang="0">
                  <a:pos x="0" y="21"/>
                </a:cxn>
                <a:cxn ang="0">
                  <a:pos x="0" y="0"/>
                </a:cxn>
                <a:cxn ang="0">
                  <a:pos x="7" y="0"/>
                </a:cxn>
                <a:cxn ang="0">
                  <a:pos x="12" y="15"/>
                </a:cxn>
                <a:cxn ang="0">
                  <a:pos x="18" y="0"/>
                </a:cxn>
                <a:cxn ang="0">
                  <a:pos x="23" y="0"/>
                </a:cxn>
                <a:cxn ang="0">
                  <a:pos x="23" y="21"/>
                </a:cxn>
              </a:cxnLst>
              <a:rect l="0" t="0" r="r" b="b"/>
              <a:pathLst>
                <a:path w="23" h="21">
                  <a:moveTo>
                    <a:pt x="23" y="21"/>
                  </a:moveTo>
                  <a:lnTo>
                    <a:pt x="19" y="21"/>
                  </a:lnTo>
                  <a:lnTo>
                    <a:pt x="19" y="6"/>
                  </a:lnTo>
                  <a:lnTo>
                    <a:pt x="14" y="21"/>
                  </a:lnTo>
                  <a:lnTo>
                    <a:pt x="11" y="21"/>
                  </a:lnTo>
                  <a:lnTo>
                    <a:pt x="4" y="6"/>
                  </a:lnTo>
                  <a:lnTo>
                    <a:pt x="4" y="21"/>
                  </a:lnTo>
                  <a:lnTo>
                    <a:pt x="0" y="21"/>
                  </a:lnTo>
                  <a:lnTo>
                    <a:pt x="0" y="0"/>
                  </a:lnTo>
                  <a:lnTo>
                    <a:pt x="7" y="0"/>
                  </a:lnTo>
                  <a:lnTo>
                    <a:pt x="12" y="15"/>
                  </a:lnTo>
                  <a:lnTo>
                    <a:pt x="18" y="0"/>
                  </a:lnTo>
                  <a:lnTo>
                    <a:pt x="23" y="0"/>
                  </a:lnTo>
                  <a:lnTo>
                    <a:pt x="23" y="21"/>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grpSp>
      <p:pic>
        <p:nvPicPr>
          <p:cNvPr id="45" name="Picture 45" descr="SAP_BO_08_CG10_R_tm_p_150dp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000" y="6184900"/>
            <a:ext cx="2128838"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1972" name="Rectangle 4"/>
          <p:cNvSpPr>
            <a:spLocks noGrp="1" noChangeArrowheads="1"/>
          </p:cNvSpPr>
          <p:nvPr>
            <p:ph type="subTitle" idx="1"/>
          </p:nvPr>
        </p:nvSpPr>
        <p:spPr>
          <a:xfrm>
            <a:off x="249238" y="3108325"/>
            <a:ext cx="8643937" cy="1752600"/>
          </a:xfrm>
          <a:ln w="9525"/>
        </p:spPr>
        <p:txBody>
          <a:bodyPr/>
          <a:lstStyle>
            <a:lvl1pPr eaLnBrk="0" hangingPunct="0">
              <a:spcBef>
                <a:spcPct val="0"/>
              </a:spcBef>
              <a:buClrTx/>
              <a:buSzTx/>
              <a:buFontTx/>
              <a:buNone/>
              <a:defRPr sz="2000">
                <a:solidFill>
                  <a:srgbClr val="666666"/>
                </a:solidFill>
              </a:defRPr>
            </a:lvl1pPr>
          </a:lstStyle>
          <a:p>
            <a:r>
              <a:rPr lang="en-US"/>
              <a:t>Click to edit Master subtitle style</a:t>
            </a:r>
          </a:p>
          <a:p>
            <a:endParaRPr lang="en-US"/>
          </a:p>
        </p:txBody>
      </p:sp>
      <p:sp>
        <p:nvSpPr>
          <p:cNvPr id="1491973" name="Rectangle 5"/>
          <p:cNvSpPr>
            <a:spLocks noGrp="1" noChangeArrowheads="1"/>
          </p:cNvSpPr>
          <p:nvPr>
            <p:ph type="ctrTitle"/>
          </p:nvPr>
        </p:nvSpPr>
        <p:spPr>
          <a:xfrm>
            <a:off x="249238" y="200025"/>
            <a:ext cx="8643937" cy="255905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460932573"/>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6879BC47-B9CD-44D6-BE23-082B9047CD7D}" type="slidenum">
              <a:rPr lang="en-US"/>
              <a:pPr>
                <a:defRPr/>
              </a:pPr>
              <a:t>‹#›</a:t>
            </a:fld>
            <a:endParaRPr lang="en-US"/>
          </a:p>
        </p:txBody>
      </p:sp>
    </p:spTree>
    <p:extLst>
      <p:ext uri="{BB962C8B-B14F-4D97-AF65-F5344CB8AC3E}">
        <p14:creationId xmlns:p14="http://schemas.microsoft.com/office/powerpoint/2010/main" val="1257311863"/>
      </p:ext>
    </p:extLst>
  </p:cSld>
  <p:clrMapOvr>
    <a:masterClrMapping/>
  </p:clrMapOvr>
  <p:transition>
    <p:zo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201613"/>
            <a:ext cx="2160588"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9238" y="201613"/>
            <a:ext cx="6332537"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3307CFD5-7677-4A34-A710-1060F3F8EFD0}" type="slidenum">
              <a:rPr lang="en-US"/>
              <a:pPr>
                <a:defRPr/>
              </a:pPr>
              <a:t>‹#›</a:t>
            </a:fld>
            <a:endParaRPr lang="en-US"/>
          </a:p>
        </p:txBody>
      </p:sp>
    </p:spTree>
    <p:extLst>
      <p:ext uri="{BB962C8B-B14F-4D97-AF65-F5344CB8AC3E}">
        <p14:creationId xmlns:p14="http://schemas.microsoft.com/office/powerpoint/2010/main" val="3918920525"/>
      </p:ext>
    </p:extLst>
  </p:cSld>
  <p:clrMapOvr>
    <a:masterClrMapping/>
  </p:clrMapOvr>
  <p:transition>
    <p:zoom/>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CCCCCC"/>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gray">
          <a:xfrm>
            <a:off x="152400" y="2987675"/>
            <a:ext cx="8839200" cy="3713163"/>
          </a:xfrm>
          <a:prstGeom prst="rect">
            <a:avLst/>
          </a:prstGeom>
          <a:solidFill>
            <a:schemeClr val="bg1"/>
          </a:solidFill>
          <a:ln w="9525">
            <a:noFill/>
            <a:prstDash val="sysDot"/>
            <a:miter lim="800000"/>
            <a:headEnd/>
            <a:tailEnd/>
          </a:ln>
        </p:spPr>
        <p:txBody>
          <a:bodyPr wrap="none" anchor="ctr"/>
          <a:lstStyle/>
          <a:p>
            <a:pPr>
              <a:buClr>
                <a:schemeClr val="accent1"/>
              </a:buClr>
              <a:buSzPct val="80000"/>
              <a:buFont typeface="Wingdings" pitchFamily="2" charset="2"/>
              <a:buNone/>
              <a:defRPr/>
            </a:pPr>
            <a:endParaRPr lang="en-US"/>
          </a:p>
        </p:txBody>
      </p:sp>
      <p:sp>
        <p:nvSpPr>
          <p:cNvPr id="5" name="Rectangle 3"/>
          <p:cNvSpPr>
            <a:spLocks noChangeArrowheads="1"/>
          </p:cNvSpPr>
          <p:nvPr/>
        </p:nvSpPr>
        <p:spPr bwMode="gray">
          <a:xfrm>
            <a:off x="152400" y="152400"/>
            <a:ext cx="8839200" cy="2738438"/>
          </a:xfrm>
          <a:prstGeom prst="rect">
            <a:avLst/>
          </a:prstGeom>
          <a:solidFill>
            <a:schemeClr val="accent1"/>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6" name="Freeform 6"/>
          <p:cNvSpPr>
            <a:spLocks/>
          </p:cNvSpPr>
          <p:nvPr userDrawn="1"/>
        </p:nvSpPr>
        <p:spPr bwMode="gray">
          <a:xfrm>
            <a:off x="8545513" y="6259513"/>
            <a:ext cx="457200" cy="457200"/>
          </a:xfrm>
          <a:custGeom>
            <a:avLst/>
            <a:gdLst/>
            <a:ahLst/>
            <a:cxnLst>
              <a:cxn ang="0">
                <a:pos x="288" y="0"/>
              </a:cxn>
              <a:cxn ang="0">
                <a:pos x="0" y="288"/>
              </a:cxn>
              <a:cxn ang="0">
                <a:pos x="288" y="288"/>
              </a:cxn>
              <a:cxn ang="0">
                <a:pos x="288" y="0"/>
              </a:cxn>
            </a:cxnLst>
            <a:rect l="0" t="0" r="r" b="b"/>
            <a:pathLst>
              <a:path w="288" h="288">
                <a:moveTo>
                  <a:pt x="288" y="0"/>
                </a:moveTo>
                <a:lnTo>
                  <a:pt x="0" y="288"/>
                </a:lnTo>
                <a:lnTo>
                  <a:pt x="288" y="288"/>
                </a:lnTo>
                <a:lnTo>
                  <a:pt x="288" y="0"/>
                </a:lnTo>
                <a:close/>
              </a:path>
            </a:pathLst>
          </a:custGeom>
          <a:solidFill>
            <a:srgbClr val="CCCCCC"/>
          </a:solidFill>
          <a:ln w="9525">
            <a:noFill/>
            <a:round/>
            <a:headEnd/>
            <a:tailEnd/>
          </a:ln>
        </p:spPr>
        <p:txBody>
          <a:bodyPr wrap="none" anchor="ctr"/>
          <a:lstStyle/>
          <a:p>
            <a:pPr>
              <a:buClr>
                <a:schemeClr val="accent1"/>
              </a:buClr>
              <a:buSzPct val="80000"/>
              <a:buFont typeface="Wingdings" pitchFamily="2" charset="2"/>
              <a:buNone/>
              <a:defRPr/>
            </a:pPr>
            <a:endParaRPr lang="en-US"/>
          </a:p>
        </p:txBody>
      </p:sp>
      <p:grpSp>
        <p:nvGrpSpPr>
          <p:cNvPr id="7" name="Group 7"/>
          <p:cNvGrpSpPr>
            <a:grpSpLocks noChangeAspect="1"/>
          </p:cNvGrpSpPr>
          <p:nvPr userDrawn="1"/>
        </p:nvGrpSpPr>
        <p:grpSpPr bwMode="auto">
          <a:xfrm>
            <a:off x="4787900" y="6270625"/>
            <a:ext cx="4203700" cy="431800"/>
            <a:chOff x="3016" y="3950"/>
            <a:chExt cx="2648" cy="272"/>
          </a:xfrm>
        </p:grpSpPr>
        <p:sp>
          <p:nvSpPr>
            <p:cNvPr id="8" name="AutoShape 8"/>
            <p:cNvSpPr>
              <a:spLocks noChangeAspect="1" noChangeArrowheads="1" noTextEdit="1"/>
            </p:cNvSpPr>
            <p:nvPr userDrawn="1"/>
          </p:nvSpPr>
          <p:spPr bwMode="auto">
            <a:xfrm>
              <a:off x="3016" y="3950"/>
              <a:ext cx="2648" cy="272"/>
            </a:xfrm>
            <a:prstGeom prst="rect">
              <a:avLst/>
            </a:prstGeom>
            <a:no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9" name="Freeform 9"/>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0" name="Freeform 10"/>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1" name="Freeform 11"/>
            <p:cNvSpPr>
              <a:spLocks noEditPoints="1"/>
            </p:cNvSpPr>
            <p:nvPr userDrawn="1"/>
          </p:nvSpPr>
          <p:spPr bwMode="auto">
            <a:xfrm>
              <a:off x="5122" y="3998"/>
              <a:ext cx="394" cy="173"/>
            </a:xfrm>
            <a:custGeom>
              <a:avLst/>
              <a:gdLst/>
              <a:ahLst/>
              <a:cxnLst>
                <a:cxn ang="0">
                  <a:pos x="264" y="131"/>
                </a:cxn>
                <a:cxn ang="0">
                  <a:pos x="130" y="111"/>
                </a:cxn>
                <a:cxn ang="0">
                  <a:pos x="123" y="93"/>
                </a:cxn>
                <a:cxn ang="0">
                  <a:pos x="102" y="76"/>
                </a:cxn>
                <a:cxn ang="0">
                  <a:pos x="77" y="67"/>
                </a:cxn>
                <a:cxn ang="0">
                  <a:pos x="50" y="53"/>
                </a:cxn>
                <a:cxn ang="0">
                  <a:pos x="47" y="48"/>
                </a:cxn>
                <a:cxn ang="0">
                  <a:pos x="61" y="37"/>
                </a:cxn>
                <a:cxn ang="0">
                  <a:pos x="78" y="38"/>
                </a:cxn>
                <a:cxn ang="0">
                  <a:pos x="110" y="48"/>
                </a:cxn>
                <a:cxn ang="0">
                  <a:pos x="115" y="9"/>
                </a:cxn>
                <a:cxn ang="0">
                  <a:pos x="67" y="0"/>
                </a:cxn>
                <a:cxn ang="0">
                  <a:pos x="51" y="1"/>
                </a:cxn>
                <a:cxn ang="0">
                  <a:pos x="14" y="20"/>
                </a:cxn>
                <a:cxn ang="0">
                  <a:pos x="4" y="34"/>
                </a:cxn>
                <a:cxn ang="0">
                  <a:pos x="0" y="52"/>
                </a:cxn>
                <a:cxn ang="0">
                  <a:pos x="11" y="82"/>
                </a:cxn>
                <a:cxn ang="0">
                  <a:pos x="28" y="94"/>
                </a:cxn>
                <a:cxn ang="0">
                  <a:pos x="56" y="106"/>
                </a:cxn>
                <a:cxn ang="0">
                  <a:pos x="81" y="117"/>
                </a:cxn>
                <a:cxn ang="0">
                  <a:pos x="84" y="123"/>
                </a:cxn>
                <a:cxn ang="0">
                  <a:pos x="80" y="132"/>
                </a:cxn>
                <a:cxn ang="0">
                  <a:pos x="62" y="138"/>
                </a:cxn>
                <a:cxn ang="0">
                  <a:pos x="41" y="135"/>
                </a:cxn>
                <a:cxn ang="0">
                  <a:pos x="0" y="157"/>
                </a:cxn>
                <a:cxn ang="0">
                  <a:pos x="30" y="169"/>
                </a:cxn>
                <a:cxn ang="0">
                  <a:pos x="65" y="173"/>
                </a:cxn>
                <a:cxn ang="0">
                  <a:pos x="91" y="169"/>
                </a:cxn>
                <a:cxn ang="0">
                  <a:pos x="111" y="158"/>
                </a:cxn>
                <a:cxn ang="0">
                  <a:pos x="158" y="171"/>
                </a:cxn>
                <a:cxn ang="0">
                  <a:pos x="180" y="149"/>
                </a:cxn>
                <a:cxn ang="0">
                  <a:pos x="208" y="149"/>
                </a:cxn>
                <a:cxn ang="0">
                  <a:pos x="309" y="171"/>
                </a:cxn>
                <a:cxn ang="0">
                  <a:pos x="327" y="119"/>
                </a:cxn>
                <a:cxn ang="0">
                  <a:pos x="367" y="111"/>
                </a:cxn>
                <a:cxn ang="0">
                  <a:pos x="390" y="86"/>
                </a:cxn>
                <a:cxn ang="0">
                  <a:pos x="394" y="61"/>
                </a:cxn>
                <a:cxn ang="0">
                  <a:pos x="385" y="26"/>
                </a:cxn>
                <a:cxn ang="0">
                  <a:pos x="352" y="7"/>
                </a:cxn>
                <a:cxn ang="0">
                  <a:pos x="319" y="4"/>
                </a:cxn>
                <a:cxn ang="0">
                  <a:pos x="185" y="112"/>
                </a:cxn>
                <a:cxn ang="0">
                  <a:pos x="195" y="56"/>
                </a:cxn>
                <a:cxn ang="0">
                  <a:pos x="203" y="112"/>
                </a:cxn>
                <a:cxn ang="0">
                  <a:pos x="322" y="82"/>
                </a:cxn>
                <a:cxn ang="0">
                  <a:pos x="322" y="38"/>
                </a:cxn>
                <a:cxn ang="0">
                  <a:pos x="338" y="41"/>
                </a:cxn>
                <a:cxn ang="0">
                  <a:pos x="348" y="50"/>
                </a:cxn>
                <a:cxn ang="0">
                  <a:pos x="351" y="60"/>
                </a:cxn>
                <a:cxn ang="0">
                  <a:pos x="345" y="75"/>
                </a:cxn>
                <a:cxn ang="0">
                  <a:pos x="333" y="80"/>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close/>
                  <a:moveTo>
                    <a:pt x="195" y="113"/>
                  </a:moveTo>
                  <a:lnTo>
                    <a:pt x="195" y="113"/>
                  </a:lnTo>
                  <a:lnTo>
                    <a:pt x="185" y="112"/>
                  </a:lnTo>
                  <a:lnTo>
                    <a:pt x="177" y="111"/>
                  </a:lnTo>
                  <a:lnTo>
                    <a:pt x="193" y="56"/>
                  </a:lnTo>
                  <a:lnTo>
                    <a:pt x="195" y="56"/>
                  </a:lnTo>
                  <a:lnTo>
                    <a:pt x="211" y="111"/>
                  </a:lnTo>
                  <a:lnTo>
                    <a:pt x="211" y="111"/>
                  </a:lnTo>
                  <a:lnTo>
                    <a:pt x="203" y="112"/>
                  </a:lnTo>
                  <a:lnTo>
                    <a:pt x="195" y="113"/>
                  </a:lnTo>
                  <a:lnTo>
                    <a:pt x="195" y="113"/>
                  </a:lnTo>
                  <a:close/>
                  <a:moveTo>
                    <a:pt x="322" y="82"/>
                  </a:moveTo>
                  <a:lnTo>
                    <a:pt x="309" y="82"/>
                  </a:lnTo>
                  <a:lnTo>
                    <a:pt x="309" y="38"/>
                  </a:lnTo>
                  <a:lnTo>
                    <a:pt x="322" y="38"/>
                  </a:lnTo>
                  <a:lnTo>
                    <a:pt x="322" y="38"/>
                  </a:lnTo>
                  <a:lnTo>
                    <a:pt x="333" y="39"/>
                  </a:lnTo>
                  <a:lnTo>
                    <a:pt x="338" y="41"/>
                  </a:lnTo>
                  <a:lnTo>
                    <a:pt x="342" y="44"/>
                  </a:lnTo>
                  <a:lnTo>
                    <a:pt x="345" y="46"/>
                  </a:lnTo>
                  <a:lnTo>
                    <a:pt x="348" y="50"/>
                  </a:lnTo>
                  <a:lnTo>
                    <a:pt x="351" y="55"/>
                  </a:lnTo>
                  <a:lnTo>
                    <a:pt x="351" y="60"/>
                  </a:lnTo>
                  <a:lnTo>
                    <a:pt x="351" y="60"/>
                  </a:lnTo>
                  <a:lnTo>
                    <a:pt x="351" y="65"/>
                  </a:lnTo>
                  <a:lnTo>
                    <a:pt x="348" y="71"/>
                  </a:lnTo>
                  <a:lnTo>
                    <a:pt x="345" y="75"/>
                  </a:lnTo>
                  <a:lnTo>
                    <a:pt x="342" y="78"/>
                  </a:lnTo>
                  <a:lnTo>
                    <a:pt x="338" y="79"/>
                  </a:lnTo>
                  <a:lnTo>
                    <a:pt x="333" y="80"/>
                  </a:lnTo>
                  <a:lnTo>
                    <a:pt x="322" y="82"/>
                  </a:lnTo>
                  <a:close/>
                </a:path>
              </a:pathLst>
            </a:custGeom>
            <a:solidFill>
              <a:srgbClr val="FFFFFF"/>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2" name="Freeform 12"/>
            <p:cNvSpPr>
              <a:spLocks/>
            </p:cNvSpPr>
            <p:nvPr userDrawn="1"/>
          </p:nvSpPr>
          <p:spPr bwMode="auto">
            <a:xfrm>
              <a:off x="5122" y="3998"/>
              <a:ext cx="394" cy="173"/>
            </a:xfrm>
            <a:custGeom>
              <a:avLst/>
              <a:gdLst/>
              <a:ahLst/>
              <a:cxnLst>
                <a:cxn ang="0">
                  <a:pos x="264" y="4"/>
                </a:cxn>
                <a:cxn ang="0">
                  <a:pos x="218" y="4"/>
                </a:cxn>
                <a:cxn ang="0">
                  <a:pos x="130" y="111"/>
                </a:cxn>
                <a:cxn ang="0">
                  <a:pos x="128" y="101"/>
                </a:cxn>
                <a:cxn ang="0">
                  <a:pos x="118" y="87"/>
                </a:cxn>
                <a:cxn ang="0">
                  <a:pos x="102" y="76"/>
                </a:cxn>
                <a:cxn ang="0">
                  <a:pos x="77" y="67"/>
                </a:cxn>
                <a:cxn ang="0">
                  <a:pos x="66" y="63"/>
                </a:cxn>
                <a:cxn ang="0">
                  <a:pos x="50" y="53"/>
                </a:cxn>
                <a:cxn ang="0">
                  <a:pos x="47" y="48"/>
                </a:cxn>
                <a:cxn ang="0">
                  <a:pos x="48" y="44"/>
                </a:cxn>
                <a:cxn ang="0">
                  <a:pos x="61" y="37"/>
                </a:cxn>
                <a:cxn ang="0">
                  <a:pos x="71" y="37"/>
                </a:cxn>
                <a:cxn ang="0">
                  <a:pos x="88" y="39"/>
                </a:cxn>
                <a:cxn ang="0">
                  <a:pos x="110" y="48"/>
                </a:cxn>
                <a:cxn ang="0">
                  <a:pos x="129" y="15"/>
                </a:cxn>
                <a:cxn ang="0">
                  <a:pos x="99" y="4"/>
                </a:cxn>
                <a:cxn ang="0">
                  <a:pos x="67" y="0"/>
                </a:cxn>
                <a:cxn ang="0">
                  <a:pos x="67" y="0"/>
                </a:cxn>
                <a:cxn ang="0">
                  <a:pos x="37" y="5"/>
                </a:cxn>
                <a:cxn ang="0">
                  <a:pos x="14" y="20"/>
                </a:cxn>
                <a:cxn ang="0">
                  <a:pos x="9" y="27"/>
                </a:cxn>
                <a:cxn ang="0">
                  <a:pos x="2" y="42"/>
                </a:cxn>
                <a:cxn ang="0">
                  <a:pos x="0" y="52"/>
                </a:cxn>
                <a:cxn ang="0">
                  <a:pos x="6" y="74"/>
                </a:cxn>
                <a:cxn ang="0">
                  <a:pos x="20" y="89"/>
                </a:cxn>
                <a:cxn ang="0">
                  <a:pos x="28" y="94"/>
                </a:cxn>
                <a:cxn ang="0">
                  <a:pos x="56" y="106"/>
                </a:cxn>
                <a:cxn ang="0">
                  <a:pos x="67" y="109"/>
                </a:cxn>
                <a:cxn ang="0">
                  <a:pos x="81" y="117"/>
                </a:cxn>
                <a:cxn ang="0">
                  <a:pos x="84" y="123"/>
                </a:cxn>
                <a:cxn ang="0">
                  <a:pos x="82" y="128"/>
                </a:cxn>
                <a:cxn ang="0">
                  <a:pos x="80" y="132"/>
                </a:cxn>
                <a:cxn ang="0">
                  <a:pos x="73" y="137"/>
                </a:cxn>
                <a:cxn ang="0">
                  <a:pos x="62" y="138"/>
                </a:cxn>
                <a:cxn ang="0">
                  <a:pos x="41" y="135"/>
                </a:cxn>
                <a:cxn ang="0">
                  <a:pos x="18" y="124"/>
                </a:cxn>
                <a:cxn ang="0">
                  <a:pos x="0" y="157"/>
                </a:cxn>
                <a:cxn ang="0">
                  <a:pos x="30" y="169"/>
                </a:cxn>
                <a:cxn ang="0">
                  <a:pos x="62" y="173"/>
                </a:cxn>
                <a:cxn ang="0">
                  <a:pos x="65" y="173"/>
                </a:cxn>
                <a:cxn ang="0">
                  <a:pos x="91" y="169"/>
                </a:cxn>
                <a:cxn ang="0">
                  <a:pos x="111" y="158"/>
                </a:cxn>
                <a:cxn ang="0">
                  <a:pos x="114" y="157"/>
                </a:cxn>
                <a:cxn ang="0">
                  <a:pos x="158" y="171"/>
                </a:cxn>
                <a:cxn ang="0">
                  <a:pos x="166" y="146"/>
                </a:cxn>
                <a:cxn ang="0">
                  <a:pos x="195" y="150"/>
                </a:cxn>
                <a:cxn ang="0">
                  <a:pos x="208" y="149"/>
                </a:cxn>
                <a:cxn ang="0">
                  <a:pos x="230" y="171"/>
                </a:cxn>
                <a:cxn ang="0">
                  <a:pos x="309" y="119"/>
                </a:cxn>
                <a:cxn ang="0">
                  <a:pos x="327" y="119"/>
                </a:cxn>
                <a:cxn ang="0">
                  <a:pos x="356" y="115"/>
                </a:cxn>
                <a:cxn ang="0">
                  <a:pos x="377" y="104"/>
                </a:cxn>
                <a:cxn ang="0">
                  <a:pos x="390" y="86"/>
                </a:cxn>
                <a:cxn ang="0">
                  <a:pos x="394" y="61"/>
                </a:cxn>
                <a:cxn ang="0">
                  <a:pos x="393" y="48"/>
                </a:cxn>
                <a:cxn ang="0">
                  <a:pos x="385" y="26"/>
                </a:cxn>
                <a:cxn ang="0">
                  <a:pos x="366" y="11"/>
                </a:cxn>
                <a:cxn ang="0">
                  <a:pos x="337" y="4"/>
                </a:cxn>
                <a:cxn ang="0">
                  <a:pos x="319" y="4"/>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3" name="Freeform 13"/>
            <p:cNvSpPr>
              <a:spLocks/>
            </p:cNvSpPr>
            <p:nvPr userDrawn="1"/>
          </p:nvSpPr>
          <p:spPr bwMode="auto">
            <a:xfrm>
              <a:off x="5299" y="4054"/>
              <a:ext cx="34" cy="57"/>
            </a:xfrm>
            <a:custGeom>
              <a:avLst/>
              <a:gdLst/>
              <a:ahLst/>
              <a:cxnLst>
                <a:cxn ang="0">
                  <a:pos x="18" y="57"/>
                </a:cxn>
                <a:cxn ang="0">
                  <a:pos x="18" y="57"/>
                </a:cxn>
                <a:cxn ang="0">
                  <a:pos x="8" y="56"/>
                </a:cxn>
                <a:cxn ang="0">
                  <a:pos x="0" y="55"/>
                </a:cxn>
                <a:cxn ang="0">
                  <a:pos x="16" y="0"/>
                </a:cxn>
                <a:cxn ang="0">
                  <a:pos x="18" y="0"/>
                </a:cxn>
                <a:cxn ang="0">
                  <a:pos x="34" y="55"/>
                </a:cxn>
                <a:cxn ang="0">
                  <a:pos x="34" y="55"/>
                </a:cxn>
                <a:cxn ang="0">
                  <a:pos x="26" y="56"/>
                </a:cxn>
                <a:cxn ang="0">
                  <a:pos x="18" y="57"/>
                </a:cxn>
                <a:cxn ang="0">
                  <a:pos x="18" y="57"/>
                </a:cxn>
              </a:cxnLst>
              <a:rect l="0" t="0" r="r" b="b"/>
              <a:pathLst>
                <a:path w="34" h="57">
                  <a:moveTo>
                    <a:pt x="18" y="57"/>
                  </a:moveTo>
                  <a:lnTo>
                    <a:pt x="18" y="57"/>
                  </a:lnTo>
                  <a:lnTo>
                    <a:pt x="8" y="56"/>
                  </a:lnTo>
                  <a:lnTo>
                    <a:pt x="0" y="55"/>
                  </a:lnTo>
                  <a:lnTo>
                    <a:pt x="16" y="0"/>
                  </a:lnTo>
                  <a:lnTo>
                    <a:pt x="18" y="0"/>
                  </a:lnTo>
                  <a:lnTo>
                    <a:pt x="34" y="55"/>
                  </a:lnTo>
                  <a:lnTo>
                    <a:pt x="34" y="55"/>
                  </a:lnTo>
                  <a:lnTo>
                    <a:pt x="26" y="56"/>
                  </a:lnTo>
                  <a:lnTo>
                    <a:pt x="18" y="57"/>
                  </a:lnTo>
                  <a:lnTo>
                    <a:pt x="18" y="57"/>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4" name="Freeform 14"/>
            <p:cNvSpPr>
              <a:spLocks/>
            </p:cNvSpPr>
            <p:nvPr userDrawn="1"/>
          </p:nvSpPr>
          <p:spPr bwMode="auto">
            <a:xfrm>
              <a:off x="5431" y="4036"/>
              <a:ext cx="42" cy="44"/>
            </a:xfrm>
            <a:custGeom>
              <a:avLst/>
              <a:gdLst/>
              <a:ahLst/>
              <a:cxnLst>
                <a:cxn ang="0">
                  <a:pos x="13" y="44"/>
                </a:cxn>
                <a:cxn ang="0">
                  <a:pos x="0" y="44"/>
                </a:cxn>
                <a:cxn ang="0">
                  <a:pos x="0" y="0"/>
                </a:cxn>
                <a:cxn ang="0">
                  <a:pos x="13" y="0"/>
                </a:cxn>
                <a:cxn ang="0">
                  <a:pos x="13" y="0"/>
                </a:cxn>
                <a:cxn ang="0">
                  <a:pos x="24" y="1"/>
                </a:cxn>
                <a:cxn ang="0">
                  <a:pos x="29" y="3"/>
                </a:cxn>
                <a:cxn ang="0">
                  <a:pos x="33" y="6"/>
                </a:cxn>
                <a:cxn ang="0">
                  <a:pos x="36" y="8"/>
                </a:cxn>
                <a:cxn ang="0">
                  <a:pos x="39" y="12"/>
                </a:cxn>
                <a:cxn ang="0">
                  <a:pos x="42" y="17"/>
                </a:cxn>
                <a:cxn ang="0">
                  <a:pos x="42" y="22"/>
                </a:cxn>
                <a:cxn ang="0">
                  <a:pos x="42" y="22"/>
                </a:cxn>
                <a:cxn ang="0">
                  <a:pos x="42" y="27"/>
                </a:cxn>
                <a:cxn ang="0">
                  <a:pos x="39" y="33"/>
                </a:cxn>
                <a:cxn ang="0">
                  <a:pos x="36" y="37"/>
                </a:cxn>
                <a:cxn ang="0">
                  <a:pos x="33" y="40"/>
                </a:cxn>
                <a:cxn ang="0">
                  <a:pos x="29" y="41"/>
                </a:cxn>
                <a:cxn ang="0">
                  <a:pos x="24" y="42"/>
                </a:cxn>
                <a:cxn ang="0">
                  <a:pos x="13" y="44"/>
                </a:cxn>
              </a:cxnLst>
              <a:rect l="0" t="0" r="r" b="b"/>
              <a:pathLst>
                <a:path w="42" h="44">
                  <a:moveTo>
                    <a:pt x="13" y="44"/>
                  </a:moveTo>
                  <a:lnTo>
                    <a:pt x="0" y="44"/>
                  </a:lnTo>
                  <a:lnTo>
                    <a:pt x="0" y="0"/>
                  </a:lnTo>
                  <a:lnTo>
                    <a:pt x="13" y="0"/>
                  </a:lnTo>
                  <a:lnTo>
                    <a:pt x="13" y="0"/>
                  </a:lnTo>
                  <a:lnTo>
                    <a:pt x="24" y="1"/>
                  </a:lnTo>
                  <a:lnTo>
                    <a:pt x="29" y="3"/>
                  </a:lnTo>
                  <a:lnTo>
                    <a:pt x="33" y="6"/>
                  </a:lnTo>
                  <a:lnTo>
                    <a:pt x="36" y="8"/>
                  </a:lnTo>
                  <a:lnTo>
                    <a:pt x="39" y="12"/>
                  </a:lnTo>
                  <a:lnTo>
                    <a:pt x="42" y="17"/>
                  </a:lnTo>
                  <a:lnTo>
                    <a:pt x="42" y="22"/>
                  </a:lnTo>
                  <a:lnTo>
                    <a:pt x="42" y="22"/>
                  </a:lnTo>
                  <a:lnTo>
                    <a:pt x="42" y="27"/>
                  </a:lnTo>
                  <a:lnTo>
                    <a:pt x="39" y="33"/>
                  </a:lnTo>
                  <a:lnTo>
                    <a:pt x="36" y="37"/>
                  </a:lnTo>
                  <a:lnTo>
                    <a:pt x="33" y="40"/>
                  </a:lnTo>
                  <a:lnTo>
                    <a:pt x="29" y="41"/>
                  </a:lnTo>
                  <a:lnTo>
                    <a:pt x="24" y="42"/>
                  </a:lnTo>
                  <a:lnTo>
                    <a:pt x="13" y="4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5" name="Freeform 15"/>
            <p:cNvSpPr>
              <a:spLocks noEditPoints="1"/>
            </p:cNvSpPr>
            <p:nvPr userDrawn="1"/>
          </p:nvSpPr>
          <p:spPr bwMode="auto">
            <a:xfrm>
              <a:off x="5456" y="4186"/>
              <a:ext cx="36" cy="36"/>
            </a:xfrm>
            <a:custGeom>
              <a:avLst/>
              <a:gdLst/>
              <a:ahLst/>
              <a:cxnLst>
                <a:cxn ang="0">
                  <a:pos x="3" y="18"/>
                </a:cxn>
                <a:cxn ang="0">
                  <a:pos x="7" y="7"/>
                </a:cxn>
                <a:cxn ang="0">
                  <a:pos x="18" y="3"/>
                </a:cxn>
                <a:cxn ang="0">
                  <a:pos x="23" y="5"/>
                </a:cxn>
                <a:cxn ang="0">
                  <a:pos x="30" y="11"/>
                </a:cxn>
                <a:cxn ang="0">
                  <a:pos x="32" y="18"/>
                </a:cxn>
                <a:cxn ang="0">
                  <a:pos x="27" y="28"/>
                </a:cxn>
                <a:cxn ang="0">
                  <a:pos x="18" y="32"/>
                </a:cxn>
                <a:cxn ang="0">
                  <a:pos x="12" y="32"/>
                </a:cxn>
                <a:cxn ang="0">
                  <a:pos x="4" y="24"/>
                </a:cxn>
                <a:cxn ang="0">
                  <a:pos x="3" y="18"/>
                </a:cxn>
                <a:cxn ang="0">
                  <a:pos x="18" y="36"/>
                </a:cxn>
                <a:cxn ang="0">
                  <a:pos x="30" y="31"/>
                </a:cxn>
                <a:cxn ang="0">
                  <a:pos x="36" y="18"/>
                </a:cxn>
                <a:cxn ang="0">
                  <a:pos x="34" y="11"/>
                </a:cxn>
                <a:cxn ang="0">
                  <a:pos x="25" y="2"/>
                </a:cxn>
                <a:cxn ang="0">
                  <a:pos x="18" y="0"/>
                </a:cxn>
                <a:cxn ang="0">
                  <a:pos x="6" y="5"/>
                </a:cxn>
                <a:cxn ang="0">
                  <a:pos x="0" y="18"/>
                </a:cxn>
                <a:cxn ang="0">
                  <a:pos x="1" y="25"/>
                </a:cxn>
                <a:cxn ang="0">
                  <a:pos x="11" y="35"/>
                </a:cxn>
                <a:cxn ang="0">
                  <a:pos x="18" y="36"/>
                </a:cxn>
                <a:cxn ang="0">
                  <a:pos x="18" y="20"/>
                </a:cxn>
                <a:cxn ang="0">
                  <a:pos x="26" y="28"/>
                </a:cxn>
                <a:cxn ang="0">
                  <a:pos x="21" y="20"/>
                </a:cxn>
                <a:cxn ang="0">
                  <a:pos x="25" y="15"/>
                </a:cxn>
                <a:cxn ang="0">
                  <a:pos x="26" y="14"/>
                </a:cxn>
                <a:cxn ang="0">
                  <a:pos x="23" y="9"/>
                </a:cxn>
                <a:cxn ang="0">
                  <a:pos x="18" y="7"/>
                </a:cxn>
                <a:cxn ang="0">
                  <a:pos x="11" y="28"/>
                </a:cxn>
                <a:cxn ang="0">
                  <a:pos x="14" y="20"/>
                </a:cxn>
                <a:cxn ang="0">
                  <a:pos x="14" y="10"/>
                </a:cxn>
                <a:cxn ang="0">
                  <a:pos x="18" y="10"/>
                </a:cxn>
                <a:cxn ang="0">
                  <a:pos x="22" y="11"/>
                </a:cxn>
                <a:cxn ang="0">
                  <a:pos x="22" y="13"/>
                </a:cxn>
                <a:cxn ang="0">
                  <a:pos x="21" y="15"/>
                </a:cxn>
                <a:cxn ang="0">
                  <a:pos x="14" y="17"/>
                </a:cxn>
              </a:cxnLst>
              <a:rect l="0" t="0" r="r" b="b"/>
              <a:pathLst>
                <a:path w="36" h="36">
                  <a:moveTo>
                    <a:pt x="3" y="18"/>
                  </a:moveTo>
                  <a:lnTo>
                    <a:pt x="3" y="18"/>
                  </a:lnTo>
                  <a:lnTo>
                    <a:pt x="4" y="11"/>
                  </a:lnTo>
                  <a:lnTo>
                    <a:pt x="7" y="7"/>
                  </a:lnTo>
                  <a:lnTo>
                    <a:pt x="12" y="5"/>
                  </a:lnTo>
                  <a:lnTo>
                    <a:pt x="18" y="3"/>
                  </a:lnTo>
                  <a:lnTo>
                    <a:pt x="18" y="3"/>
                  </a:lnTo>
                  <a:lnTo>
                    <a:pt x="23" y="5"/>
                  </a:lnTo>
                  <a:lnTo>
                    <a:pt x="27" y="7"/>
                  </a:lnTo>
                  <a:lnTo>
                    <a:pt x="30" y="11"/>
                  </a:lnTo>
                  <a:lnTo>
                    <a:pt x="32" y="18"/>
                  </a:lnTo>
                  <a:lnTo>
                    <a:pt x="32" y="18"/>
                  </a:lnTo>
                  <a:lnTo>
                    <a:pt x="30" y="24"/>
                  </a:lnTo>
                  <a:lnTo>
                    <a:pt x="27" y="28"/>
                  </a:lnTo>
                  <a:lnTo>
                    <a:pt x="23" y="32"/>
                  </a:lnTo>
                  <a:lnTo>
                    <a:pt x="18" y="32"/>
                  </a:lnTo>
                  <a:lnTo>
                    <a:pt x="18" y="32"/>
                  </a:lnTo>
                  <a:lnTo>
                    <a:pt x="12" y="32"/>
                  </a:lnTo>
                  <a:lnTo>
                    <a:pt x="7" y="28"/>
                  </a:lnTo>
                  <a:lnTo>
                    <a:pt x="4" y="24"/>
                  </a:lnTo>
                  <a:lnTo>
                    <a:pt x="3" y="18"/>
                  </a:lnTo>
                  <a:lnTo>
                    <a:pt x="3" y="18"/>
                  </a:lnTo>
                  <a:close/>
                  <a:moveTo>
                    <a:pt x="18" y="36"/>
                  </a:moveTo>
                  <a:lnTo>
                    <a:pt x="18" y="36"/>
                  </a:lnTo>
                  <a:lnTo>
                    <a:pt x="25" y="35"/>
                  </a:lnTo>
                  <a:lnTo>
                    <a:pt x="30" y="31"/>
                  </a:lnTo>
                  <a:lnTo>
                    <a:pt x="34" y="25"/>
                  </a:lnTo>
                  <a:lnTo>
                    <a:pt x="36" y="18"/>
                  </a:lnTo>
                  <a:lnTo>
                    <a:pt x="36" y="18"/>
                  </a:lnTo>
                  <a:lnTo>
                    <a:pt x="34" y="11"/>
                  </a:lnTo>
                  <a:lnTo>
                    <a:pt x="30" y="5"/>
                  </a:lnTo>
                  <a:lnTo>
                    <a:pt x="25" y="2"/>
                  </a:lnTo>
                  <a:lnTo>
                    <a:pt x="18" y="0"/>
                  </a:lnTo>
                  <a:lnTo>
                    <a:pt x="18" y="0"/>
                  </a:lnTo>
                  <a:lnTo>
                    <a:pt x="11" y="2"/>
                  </a:lnTo>
                  <a:lnTo>
                    <a:pt x="6" y="5"/>
                  </a:lnTo>
                  <a:lnTo>
                    <a:pt x="1" y="11"/>
                  </a:lnTo>
                  <a:lnTo>
                    <a:pt x="0" y="18"/>
                  </a:lnTo>
                  <a:lnTo>
                    <a:pt x="0" y="18"/>
                  </a:lnTo>
                  <a:lnTo>
                    <a:pt x="1" y="25"/>
                  </a:lnTo>
                  <a:lnTo>
                    <a:pt x="6" y="31"/>
                  </a:lnTo>
                  <a:lnTo>
                    <a:pt x="11" y="35"/>
                  </a:lnTo>
                  <a:lnTo>
                    <a:pt x="18" y="36"/>
                  </a:lnTo>
                  <a:lnTo>
                    <a:pt x="18" y="36"/>
                  </a:lnTo>
                  <a:close/>
                  <a:moveTo>
                    <a:pt x="14" y="20"/>
                  </a:moveTo>
                  <a:lnTo>
                    <a:pt x="18" y="20"/>
                  </a:lnTo>
                  <a:lnTo>
                    <a:pt x="23" y="28"/>
                  </a:lnTo>
                  <a:lnTo>
                    <a:pt x="26" y="28"/>
                  </a:lnTo>
                  <a:lnTo>
                    <a:pt x="21" y="20"/>
                  </a:lnTo>
                  <a:lnTo>
                    <a:pt x="21" y="20"/>
                  </a:lnTo>
                  <a:lnTo>
                    <a:pt x="25" y="17"/>
                  </a:lnTo>
                  <a:lnTo>
                    <a:pt x="25" y="15"/>
                  </a:lnTo>
                  <a:lnTo>
                    <a:pt x="26" y="14"/>
                  </a:lnTo>
                  <a:lnTo>
                    <a:pt x="26" y="14"/>
                  </a:lnTo>
                  <a:lnTo>
                    <a:pt x="25" y="11"/>
                  </a:lnTo>
                  <a:lnTo>
                    <a:pt x="23" y="9"/>
                  </a:lnTo>
                  <a:lnTo>
                    <a:pt x="22" y="9"/>
                  </a:lnTo>
                  <a:lnTo>
                    <a:pt x="18" y="7"/>
                  </a:lnTo>
                  <a:lnTo>
                    <a:pt x="11" y="7"/>
                  </a:lnTo>
                  <a:lnTo>
                    <a:pt x="11" y="28"/>
                  </a:lnTo>
                  <a:lnTo>
                    <a:pt x="14" y="28"/>
                  </a:lnTo>
                  <a:lnTo>
                    <a:pt x="14" y="20"/>
                  </a:lnTo>
                  <a:close/>
                  <a:moveTo>
                    <a:pt x="14" y="17"/>
                  </a:moveTo>
                  <a:lnTo>
                    <a:pt x="14" y="10"/>
                  </a:lnTo>
                  <a:lnTo>
                    <a:pt x="18" y="10"/>
                  </a:lnTo>
                  <a:lnTo>
                    <a:pt x="18" y="10"/>
                  </a:lnTo>
                  <a:lnTo>
                    <a:pt x="21" y="11"/>
                  </a:lnTo>
                  <a:lnTo>
                    <a:pt x="22" y="11"/>
                  </a:lnTo>
                  <a:lnTo>
                    <a:pt x="22" y="13"/>
                  </a:lnTo>
                  <a:lnTo>
                    <a:pt x="22" y="13"/>
                  </a:lnTo>
                  <a:lnTo>
                    <a:pt x="22" y="15"/>
                  </a:lnTo>
                  <a:lnTo>
                    <a:pt x="21" y="15"/>
                  </a:lnTo>
                  <a:lnTo>
                    <a:pt x="18" y="17"/>
                  </a:lnTo>
                  <a:lnTo>
                    <a:pt x="14" y="17"/>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6" name="Rectangle 16"/>
            <p:cNvSpPr>
              <a:spLocks noChangeArrowheads="1"/>
            </p:cNvSpPr>
            <p:nvPr userDrawn="1"/>
          </p:nvSpPr>
          <p:spPr bwMode="auto">
            <a:xfrm>
              <a:off x="3517" y="4132"/>
              <a:ext cx="31" cy="13"/>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17" name="Freeform 17"/>
            <p:cNvSpPr>
              <a:spLocks/>
            </p:cNvSpPr>
            <p:nvPr userDrawn="1"/>
          </p:nvSpPr>
          <p:spPr bwMode="auto">
            <a:xfrm>
              <a:off x="301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8" name="Freeform 18"/>
            <p:cNvSpPr>
              <a:spLocks/>
            </p:cNvSpPr>
            <p:nvPr userDrawn="1"/>
          </p:nvSpPr>
          <p:spPr bwMode="auto">
            <a:xfrm>
              <a:off x="3080" y="4107"/>
              <a:ext cx="55" cy="62"/>
            </a:xfrm>
            <a:custGeom>
              <a:avLst/>
              <a:gdLst/>
              <a:ahLst/>
              <a:cxnLst>
                <a:cxn ang="0">
                  <a:pos x="0" y="0"/>
                </a:cxn>
                <a:cxn ang="0">
                  <a:pos x="24" y="0"/>
                </a:cxn>
                <a:cxn ang="0">
                  <a:pos x="24" y="21"/>
                </a:cxn>
                <a:cxn ang="0">
                  <a:pos x="32" y="21"/>
                </a:cxn>
                <a:cxn ang="0">
                  <a:pos x="32" y="0"/>
                </a:cxn>
                <a:cxn ang="0">
                  <a:pos x="55" y="0"/>
                </a:cxn>
                <a:cxn ang="0">
                  <a:pos x="55" y="62"/>
                </a:cxn>
                <a:cxn ang="0">
                  <a:pos x="32" y="62"/>
                </a:cxn>
                <a:cxn ang="0">
                  <a:pos x="32" y="38"/>
                </a:cxn>
                <a:cxn ang="0">
                  <a:pos x="24" y="38"/>
                </a:cxn>
                <a:cxn ang="0">
                  <a:pos x="24" y="62"/>
                </a:cxn>
                <a:cxn ang="0">
                  <a:pos x="0" y="62"/>
                </a:cxn>
                <a:cxn ang="0">
                  <a:pos x="0" y="0"/>
                </a:cxn>
              </a:cxnLst>
              <a:rect l="0" t="0" r="r" b="b"/>
              <a:pathLst>
                <a:path w="55" h="62">
                  <a:moveTo>
                    <a:pt x="0" y="0"/>
                  </a:moveTo>
                  <a:lnTo>
                    <a:pt x="24" y="0"/>
                  </a:lnTo>
                  <a:lnTo>
                    <a:pt x="24" y="21"/>
                  </a:lnTo>
                  <a:lnTo>
                    <a:pt x="32" y="21"/>
                  </a:lnTo>
                  <a:lnTo>
                    <a:pt x="32" y="0"/>
                  </a:lnTo>
                  <a:lnTo>
                    <a:pt x="55" y="0"/>
                  </a:lnTo>
                  <a:lnTo>
                    <a:pt x="55" y="62"/>
                  </a:lnTo>
                  <a:lnTo>
                    <a:pt x="32" y="62"/>
                  </a:lnTo>
                  <a:lnTo>
                    <a:pt x="32" y="38"/>
                  </a:lnTo>
                  <a:lnTo>
                    <a:pt x="24" y="38"/>
                  </a:lnTo>
                  <a:lnTo>
                    <a:pt x="24"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9" name="Freeform 19"/>
            <p:cNvSpPr>
              <a:spLocks/>
            </p:cNvSpPr>
            <p:nvPr userDrawn="1"/>
          </p:nvSpPr>
          <p:spPr bwMode="auto">
            <a:xfrm>
              <a:off x="3154" y="4107"/>
              <a:ext cx="47" cy="62"/>
            </a:xfrm>
            <a:custGeom>
              <a:avLst/>
              <a:gdLst/>
              <a:ahLst/>
              <a:cxnLst>
                <a:cxn ang="0">
                  <a:pos x="0" y="0"/>
                </a:cxn>
                <a:cxn ang="0">
                  <a:pos x="47" y="0"/>
                </a:cxn>
                <a:cxn ang="0">
                  <a:pos x="47" y="15"/>
                </a:cxn>
                <a:cxn ang="0">
                  <a:pos x="22" y="15"/>
                </a:cxn>
                <a:cxn ang="0">
                  <a:pos x="22" y="25"/>
                </a:cxn>
                <a:cxn ang="0">
                  <a:pos x="45" y="25"/>
                </a:cxn>
                <a:cxn ang="0">
                  <a:pos x="45" y="37"/>
                </a:cxn>
                <a:cxn ang="0">
                  <a:pos x="22" y="37"/>
                </a:cxn>
                <a:cxn ang="0">
                  <a:pos x="22" y="48"/>
                </a:cxn>
                <a:cxn ang="0">
                  <a:pos x="47" y="48"/>
                </a:cxn>
                <a:cxn ang="0">
                  <a:pos x="47" y="62"/>
                </a:cxn>
                <a:cxn ang="0">
                  <a:pos x="0" y="62"/>
                </a:cxn>
                <a:cxn ang="0">
                  <a:pos x="0" y="0"/>
                </a:cxn>
              </a:cxnLst>
              <a:rect l="0" t="0" r="r" b="b"/>
              <a:pathLst>
                <a:path w="47" h="62">
                  <a:moveTo>
                    <a:pt x="0" y="0"/>
                  </a:moveTo>
                  <a:lnTo>
                    <a:pt x="47" y="0"/>
                  </a:lnTo>
                  <a:lnTo>
                    <a:pt x="47" y="15"/>
                  </a:lnTo>
                  <a:lnTo>
                    <a:pt x="22" y="15"/>
                  </a:lnTo>
                  <a:lnTo>
                    <a:pt x="22" y="25"/>
                  </a:lnTo>
                  <a:lnTo>
                    <a:pt x="45" y="25"/>
                  </a:lnTo>
                  <a:lnTo>
                    <a:pt x="45" y="37"/>
                  </a:lnTo>
                  <a:lnTo>
                    <a:pt x="22" y="37"/>
                  </a:lnTo>
                  <a:lnTo>
                    <a:pt x="22" y="48"/>
                  </a:lnTo>
                  <a:lnTo>
                    <a:pt x="47" y="48"/>
                  </a:lnTo>
                  <a:lnTo>
                    <a:pt x="47"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0" name="Freeform 20"/>
            <p:cNvSpPr>
              <a:spLocks noEditPoints="1"/>
            </p:cNvSpPr>
            <p:nvPr userDrawn="1"/>
          </p:nvSpPr>
          <p:spPr bwMode="auto">
            <a:xfrm>
              <a:off x="3259" y="4107"/>
              <a:ext cx="57" cy="62"/>
            </a:xfrm>
            <a:custGeom>
              <a:avLst/>
              <a:gdLst/>
              <a:ahLst/>
              <a:cxnLst>
                <a:cxn ang="0">
                  <a:pos x="24" y="37"/>
                </a:cxn>
                <a:cxn ang="0">
                  <a:pos x="29" y="37"/>
                </a:cxn>
                <a:cxn ang="0">
                  <a:pos x="29" y="37"/>
                </a:cxn>
                <a:cxn ang="0">
                  <a:pos x="32" y="38"/>
                </a:cxn>
                <a:cxn ang="0">
                  <a:pos x="33" y="40"/>
                </a:cxn>
                <a:cxn ang="0">
                  <a:pos x="33" y="43"/>
                </a:cxn>
                <a:cxn ang="0">
                  <a:pos x="33" y="43"/>
                </a:cxn>
                <a:cxn ang="0">
                  <a:pos x="32" y="47"/>
                </a:cxn>
                <a:cxn ang="0">
                  <a:pos x="31" y="49"/>
                </a:cxn>
                <a:cxn ang="0">
                  <a:pos x="28" y="49"/>
                </a:cxn>
                <a:cxn ang="0">
                  <a:pos x="24" y="49"/>
                </a:cxn>
                <a:cxn ang="0">
                  <a:pos x="24" y="37"/>
                </a:cxn>
                <a:cxn ang="0">
                  <a:pos x="0" y="62"/>
                </a:cxn>
                <a:cxn ang="0">
                  <a:pos x="37" y="62"/>
                </a:cxn>
                <a:cxn ang="0">
                  <a:pos x="37" y="62"/>
                </a:cxn>
                <a:cxn ang="0">
                  <a:pos x="43" y="62"/>
                </a:cxn>
                <a:cxn ang="0">
                  <a:pos x="47" y="60"/>
                </a:cxn>
                <a:cxn ang="0">
                  <a:pos x="50" y="59"/>
                </a:cxn>
                <a:cxn ang="0">
                  <a:pos x="52" y="58"/>
                </a:cxn>
                <a:cxn ang="0">
                  <a:pos x="57" y="52"/>
                </a:cxn>
                <a:cxn ang="0">
                  <a:pos x="57" y="47"/>
                </a:cxn>
                <a:cxn ang="0">
                  <a:pos x="57" y="47"/>
                </a:cxn>
                <a:cxn ang="0">
                  <a:pos x="55" y="40"/>
                </a:cxn>
                <a:cxn ang="0">
                  <a:pos x="52" y="36"/>
                </a:cxn>
                <a:cxn ang="0">
                  <a:pos x="47" y="32"/>
                </a:cxn>
                <a:cxn ang="0">
                  <a:pos x="41" y="30"/>
                </a:cxn>
                <a:cxn ang="0">
                  <a:pos x="41" y="30"/>
                </a:cxn>
                <a:cxn ang="0">
                  <a:pos x="41" y="30"/>
                </a:cxn>
                <a:cxn ang="0">
                  <a:pos x="47" y="29"/>
                </a:cxn>
                <a:cxn ang="0">
                  <a:pos x="51" y="26"/>
                </a:cxn>
                <a:cxn ang="0">
                  <a:pos x="55" y="22"/>
                </a:cxn>
                <a:cxn ang="0">
                  <a:pos x="55" y="15"/>
                </a:cxn>
                <a:cxn ang="0">
                  <a:pos x="55" y="15"/>
                </a:cxn>
                <a:cxn ang="0">
                  <a:pos x="55" y="10"/>
                </a:cxn>
                <a:cxn ang="0">
                  <a:pos x="54" y="7"/>
                </a:cxn>
                <a:cxn ang="0">
                  <a:pos x="51" y="4"/>
                </a:cxn>
                <a:cxn ang="0">
                  <a:pos x="44" y="2"/>
                </a:cxn>
                <a:cxn ang="0">
                  <a:pos x="33" y="0"/>
                </a:cxn>
                <a:cxn ang="0">
                  <a:pos x="0" y="0"/>
                </a:cxn>
                <a:cxn ang="0">
                  <a:pos x="0" y="62"/>
                </a:cxn>
                <a:cxn ang="0">
                  <a:pos x="24" y="14"/>
                </a:cxn>
                <a:cxn ang="0">
                  <a:pos x="28" y="14"/>
                </a:cxn>
                <a:cxn ang="0">
                  <a:pos x="28" y="14"/>
                </a:cxn>
                <a:cxn ang="0">
                  <a:pos x="31" y="14"/>
                </a:cxn>
                <a:cxn ang="0">
                  <a:pos x="32" y="15"/>
                </a:cxn>
                <a:cxn ang="0">
                  <a:pos x="33" y="19"/>
                </a:cxn>
                <a:cxn ang="0">
                  <a:pos x="33" y="19"/>
                </a:cxn>
                <a:cxn ang="0">
                  <a:pos x="32" y="23"/>
                </a:cxn>
                <a:cxn ang="0">
                  <a:pos x="31" y="25"/>
                </a:cxn>
                <a:cxn ang="0">
                  <a:pos x="28" y="25"/>
                </a:cxn>
                <a:cxn ang="0">
                  <a:pos x="24" y="25"/>
                </a:cxn>
                <a:cxn ang="0">
                  <a:pos x="24" y="14"/>
                </a:cxn>
              </a:cxnLst>
              <a:rect l="0" t="0" r="r" b="b"/>
              <a:pathLst>
                <a:path w="57" h="62">
                  <a:moveTo>
                    <a:pt x="24" y="37"/>
                  </a:moveTo>
                  <a:lnTo>
                    <a:pt x="29" y="37"/>
                  </a:lnTo>
                  <a:lnTo>
                    <a:pt x="29" y="37"/>
                  </a:lnTo>
                  <a:lnTo>
                    <a:pt x="32" y="38"/>
                  </a:lnTo>
                  <a:lnTo>
                    <a:pt x="33" y="40"/>
                  </a:lnTo>
                  <a:lnTo>
                    <a:pt x="33" y="43"/>
                  </a:lnTo>
                  <a:lnTo>
                    <a:pt x="33" y="43"/>
                  </a:lnTo>
                  <a:lnTo>
                    <a:pt x="32" y="47"/>
                  </a:lnTo>
                  <a:lnTo>
                    <a:pt x="31" y="49"/>
                  </a:lnTo>
                  <a:lnTo>
                    <a:pt x="28" y="49"/>
                  </a:lnTo>
                  <a:lnTo>
                    <a:pt x="24" y="49"/>
                  </a:lnTo>
                  <a:lnTo>
                    <a:pt x="24" y="37"/>
                  </a:lnTo>
                  <a:close/>
                  <a:moveTo>
                    <a:pt x="0" y="62"/>
                  </a:moveTo>
                  <a:lnTo>
                    <a:pt x="37" y="62"/>
                  </a:lnTo>
                  <a:lnTo>
                    <a:pt x="37" y="62"/>
                  </a:lnTo>
                  <a:lnTo>
                    <a:pt x="43" y="62"/>
                  </a:lnTo>
                  <a:lnTo>
                    <a:pt x="47" y="60"/>
                  </a:lnTo>
                  <a:lnTo>
                    <a:pt x="50" y="59"/>
                  </a:lnTo>
                  <a:lnTo>
                    <a:pt x="52" y="58"/>
                  </a:lnTo>
                  <a:lnTo>
                    <a:pt x="57" y="52"/>
                  </a:lnTo>
                  <a:lnTo>
                    <a:pt x="57" y="47"/>
                  </a:lnTo>
                  <a:lnTo>
                    <a:pt x="57" y="47"/>
                  </a:lnTo>
                  <a:lnTo>
                    <a:pt x="55" y="40"/>
                  </a:lnTo>
                  <a:lnTo>
                    <a:pt x="52" y="36"/>
                  </a:lnTo>
                  <a:lnTo>
                    <a:pt x="47" y="32"/>
                  </a:lnTo>
                  <a:lnTo>
                    <a:pt x="41" y="30"/>
                  </a:lnTo>
                  <a:lnTo>
                    <a:pt x="41" y="30"/>
                  </a:lnTo>
                  <a:lnTo>
                    <a:pt x="41" y="30"/>
                  </a:lnTo>
                  <a:lnTo>
                    <a:pt x="47" y="29"/>
                  </a:lnTo>
                  <a:lnTo>
                    <a:pt x="51" y="26"/>
                  </a:lnTo>
                  <a:lnTo>
                    <a:pt x="55" y="22"/>
                  </a:lnTo>
                  <a:lnTo>
                    <a:pt x="55" y="15"/>
                  </a:lnTo>
                  <a:lnTo>
                    <a:pt x="55" y="15"/>
                  </a:lnTo>
                  <a:lnTo>
                    <a:pt x="55" y="10"/>
                  </a:lnTo>
                  <a:lnTo>
                    <a:pt x="54" y="7"/>
                  </a:lnTo>
                  <a:lnTo>
                    <a:pt x="51" y="4"/>
                  </a:lnTo>
                  <a:lnTo>
                    <a:pt x="44" y="2"/>
                  </a:lnTo>
                  <a:lnTo>
                    <a:pt x="33" y="0"/>
                  </a:lnTo>
                  <a:lnTo>
                    <a:pt x="0" y="0"/>
                  </a:lnTo>
                  <a:lnTo>
                    <a:pt x="0" y="62"/>
                  </a:lnTo>
                  <a:close/>
                  <a:moveTo>
                    <a:pt x="24" y="14"/>
                  </a:moveTo>
                  <a:lnTo>
                    <a:pt x="28" y="14"/>
                  </a:lnTo>
                  <a:lnTo>
                    <a:pt x="28" y="14"/>
                  </a:lnTo>
                  <a:lnTo>
                    <a:pt x="31" y="14"/>
                  </a:lnTo>
                  <a:lnTo>
                    <a:pt x="32" y="15"/>
                  </a:lnTo>
                  <a:lnTo>
                    <a:pt x="33" y="19"/>
                  </a:lnTo>
                  <a:lnTo>
                    <a:pt x="33" y="19"/>
                  </a:lnTo>
                  <a:lnTo>
                    <a:pt x="32" y="23"/>
                  </a:lnTo>
                  <a:lnTo>
                    <a:pt x="31" y="25"/>
                  </a:lnTo>
                  <a:lnTo>
                    <a:pt x="28" y="25"/>
                  </a:lnTo>
                  <a:lnTo>
                    <a:pt x="24" y="25"/>
                  </a:lnTo>
                  <a:lnTo>
                    <a:pt x="24"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1" name="Freeform 21"/>
            <p:cNvSpPr>
              <a:spLocks/>
            </p:cNvSpPr>
            <p:nvPr userDrawn="1"/>
          </p:nvSpPr>
          <p:spPr bwMode="auto">
            <a:xfrm>
              <a:off x="3332" y="4107"/>
              <a:ext cx="46" cy="62"/>
            </a:xfrm>
            <a:custGeom>
              <a:avLst/>
              <a:gdLst/>
              <a:ahLst/>
              <a:cxnLst>
                <a:cxn ang="0">
                  <a:pos x="0" y="0"/>
                </a:cxn>
                <a:cxn ang="0">
                  <a:pos x="46" y="0"/>
                </a:cxn>
                <a:cxn ang="0">
                  <a:pos x="46" y="15"/>
                </a:cxn>
                <a:cxn ang="0">
                  <a:pos x="23" y="15"/>
                </a:cxn>
                <a:cxn ang="0">
                  <a:pos x="23" y="25"/>
                </a:cxn>
                <a:cxn ang="0">
                  <a:pos x="45" y="25"/>
                </a:cxn>
                <a:cxn ang="0">
                  <a:pos x="45" y="37"/>
                </a:cxn>
                <a:cxn ang="0">
                  <a:pos x="23" y="37"/>
                </a:cxn>
                <a:cxn ang="0">
                  <a:pos x="23" y="48"/>
                </a:cxn>
                <a:cxn ang="0">
                  <a:pos x="46" y="48"/>
                </a:cxn>
                <a:cxn ang="0">
                  <a:pos x="46" y="62"/>
                </a:cxn>
                <a:cxn ang="0">
                  <a:pos x="0" y="62"/>
                </a:cxn>
                <a:cxn ang="0">
                  <a:pos x="0" y="0"/>
                </a:cxn>
              </a:cxnLst>
              <a:rect l="0" t="0" r="r" b="b"/>
              <a:pathLst>
                <a:path w="46" h="62">
                  <a:moveTo>
                    <a:pt x="0" y="0"/>
                  </a:moveTo>
                  <a:lnTo>
                    <a:pt x="46" y="0"/>
                  </a:lnTo>
                  <a:lnTo>
                    <a:pt x="46" y="15"/>
                  </a:lnTo>
                  <a:lnTo>
                    <a:pt x="23" y="15"/>
                  </a:lnTo>
                  <a:lnTo>
                    <a:pt x="23" y="25"/>
                  </a:lnTo>
                  <a:lnTo>
                    <a:pt x="45" y="25"/>
                  </a:lnTo>
                  <a:lnTo>
                    <a:pt x="45" y="37"/>
                  </a:lnTo>
                  <a:lnTo>
                    <a:pt x="23" y="37"/>
                  </a:lnTo>
                  <a:lnTo>
                    <a:pt x="23" y="48"/>
                  </a:lnTo>
                  <a:lnTo>
                    <a:pt x="46" y="48"/>
                  </a:lnTo>
                  <a:lnTo>
                    <a:pt x="46"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2" name="Freeform 22"/>
            <p:cNvSpPr>
              <a:spLocks/>
            </p:cNvSpPr>
            <p:nvPr userDrawn="1"/>
          </p:nvSpPr>
          <p:spPr bwMode="auto">
            <a:xfrm>
              <a:off x="3391" y="4106"/>
              <a:ext cx="56" cy="65"/>
            </a:xfrm>
            <a:custGeom>
              <a:avLst/>
              <a:gdLst/>
              <a:ahLst/>
              <a:cxnLst>
                <a:cxn ang="0">
                  <a:pos x="34" y="19"/>
                </a:cxn>
                <a:cxn ang="0">
                  <a:pos x="33" y="13"/>
                </a:cxn>
                <a:cxn ang="0">
                  <a:pos x="28" y="12"/>
                </a:cxn>
                <a:cxn ang="0">
                  <a:pos x="26" y="13"/>
                </a:cxn>
                <a:cxn ang="0">
                  <a:pos x="24" y="16"/>
                </a:cxn>
                <a:cxn ang="0">
                  <a:pos x="28" y="23"/>
                </a:cxn>
                <a:cxn ang="0">
                  <a:pos x="46" y="29"/>
                </a:cxn>
                <a:cxn ang="0">
                  <a:pos x="54" y="37"/>
                </a:cxn>
                <a:cxn ang="0">
                  <a:pos x="56" y="44"/>
                </a:cxn>
                <a:cxn ang="0">
                  <a:pos x="54" y="53"/>
                </a:cxn>
                <a:cxn ang="0">
                  <a:pos x="49" y="60"/>
                </a:cxn>
                <a:cxn ang="0">
                  <a:pos x="39" y="64"/>
                </a:cxn>
                <a:cxn ang="0">
                  <a:pos x="30" y="65"/>
                </a:cxn>
                <a:cxn ang="0">
                  <a:pos x="13" y="63"/>
                </a:cxn>
                <a:cxn ang="0">
                  <a:pos x="5" y="59"/>
                </a:cxn>
                <a:cxn ang="0">
                  <a:pos x="1" y="52"/>
                </a:cxn>
                <a:cxn ang="0">
                  <a:pos x="23" y="45"/>
                </a:cxn>
                <a:cxn ang="0">
                  <a:pos x="24" y="52"/>
                </a:cxn>
                <a:cxn ang="0">
                  <a:pos x="26" y="53"/>
                </a:cxn>
                <a:cxn ang="0">
                  <a:pos x="28" y="53"/>
                </a:cxn>
                <a:cxn ang="0">
                  <a:pos x="31" y="52"/>
                </a:cxn>
                <a:cxn ang="0">
                  <a:pos x="33" y="48"/>
                </a:cxn>
                <a:cxn ang="0">
                  <a:pos x="31" y="44"/>
                </a:cxn>
                <a:cxn ang="0">
                  <a:pos x="18" y="38"/>
                </a:cxn>
                <a:cxn ang="0">
                  <a:pos x="7" y="33"/>
                </a:cxn>
                <a:cxn ang="0">
                  <a:pos x="1" y="20"/>
                </a:cxn>
                <a:cxn ang="0">
                  <a:pos x="1" y="16"/>
                </a:cxn>
                <a:cxn ang="0">
                  <a:pos x="5" y="8"/>
                </a:cxn>
                <a:cxn ang="0">
                  <a:pos x="12" y="3"/>
                </a:cxn>
                <a:cxn ang="0">
                  <a:pos x="28" y="0"/>
                </a:cxn>
                <a:cxn ang="0">
                  <a:pos x="35" y="0"/>
                </a:cxn>
                <a:cxn ang="0">
                  <a:pos x="46" y="3"/>
                </a:cxn>
                <a:cxn ang="0">
                  <a:pos x="52" y="8"/>
                </a:cxn>
                <a:cxn ang="0">
                  <a:pos x="54" y="19"/>
                </a:cxn>
              </a:cxnLst>
              <a:rect l="0" t="0" r="r" b="b"/>
              <a:pathLst>
                <a:path w="56" h="65">
                  <a:moveTo>
                    <a:pt x="34" y="19"/>
                  </a:moveTo>
                  <a:lnTo>
                    <a:pt x="34" y="19"/>
                  </a:lnTo>
                  <a:lnTo>
                    <a:pt x="33" y="13"/>
                  </a:lnTo>
                  <a:lnTo>
                    <a:pt x="33" y="13"/>
                  </a:lnTo>
                  <a:lnTo>
                    <a:pt x="31" y="12"/>
                  </a:lnTo>
                  <a:lnTo>
                    <a:pt x="28" y="12"/>
                  </a:lnTo>
                  <a:lnTo>
                    <a:pt x="28" y="12"/>
                  </a:lnTo>
                  <a:lnTo>
                    <a:pt x="26" y="13"/>
                  </a:lnTo>
                  <a:lnTo>
                    <a:pt x="24" y="16"/>
                  </a:lnTo>
                  <a:lnTo>
                    <a:pt x="24" y="16"/>
                  </a:lnTo>
                  <a:lnTo>
                    <a:pt x="26" y="20"/>
                  </a:lnTo>
                  <a:lnTo>
                    <a:pt x="28" y="23"/>
                  </a:lnTo>
                  <a:lnTo>
                    <a:pt x="41" y="26"/>
                  </a:lnTo>
                  <a:lnTo>
                    <a:pt x="46" y="29"/>
                  </a:lnTo>
                  <a:lnTo>
                    <a:pt x="52" y="31"/>
                  </a:lnTo>
                  <a:lnTo>
                    <a:pt x="54" y="37"/>
                  </a:lnTo>
                  <a:lnTo>
                    <a:pt x="56" y="44"/>
                  </a:lnTo>
                  <a:lnTo>
                    <a:pt x="56" y="44"/>
                  </a:lnTo>
                  <a:lnTo>
                    <a:pt x="56" y="49"/>
                  </a:lnTo>
                  <a:lnTo>
                    <a:pt x="54" y="53"/>
                  </a:lnTo>
                  <a:lnTo>
                    <a:pt x="52" y="57"/>
                  </a:lnTo>
                  <a:lnTo>
                    <a:pt x="49" y="60"/>
                  </a:lnTo>
                  <a:lnTo>
                    <a:pt x="45" y="63"/>
                  </a:lnTo>
                  <a:lnTo>
                    <a:pt x="39" y="64"/>
                  </a:lnTo>
                  <a:lnTo>
                    <a:pt x="30" y="65"/>
                  </a:lnTo>
                  <a:lnTo>
                    <a:pt x="30" y="65"/>
                  </a:lnTo>
                  <a:lnTo>
                    <a:pt x="19" y="64"/>
                  </a:lnTo>
                  <a:lnTo>
                    <a:pt x="13" y="63"/>
                  </a:lnTo>
                  <a:lnTo>
                    <a:pt x="9" y="61"/>
                  </a:lnTo>
                  <a:lnTo>
                    <a:pt x="5" y="59"/>
                  </a:lnTo>
                  <a:lnTo>
                    <a:pt x="3" y="56"/>
                  </a:lnTo>
                  <a:lnTo>
                    <a:pt x="1" y="52"/>
                  </a:lnTo>
                  <a:lnTo>
                    <a:pt x="0" y="45"/>
                  </a:lnTo>
                  <a:lnTo>
                    <a:pt x="23" y="45"/>
                  </a:lnTo>
                  <a:lnTo>
                    <a:pt x="23" y="45"/>
                  </a:lnTo>
                  <a:lnTo>
                    <a:pt x="24" y="52"/>
                  </a:lnTo>
                  <a:lnTo>
                    <a:pt x="24" y="52"/>
                  </a:lnTo>
                  <a:lnTo>
                    <a:pt x="26" y="53"/>
                  </a:lnTo>
                  <a:lnTo>
                    <a:pt x="28" y="53"/>
                  </a:lnTo>
                  <a:lnTo>
                    <a:pt x="28" y="53"/>
                  </a:lnTo>
                  <a:lnTo>
                    <a:pt x="30" y="53"/>
                  </a:lnTo>
                  <a:lnTo>
                    <a:pt x="31" y="52"/>
                  </a:lnTo>
                  <a:lnTo>
                    <a:pt x="33" y="50"/>
                  </a:lnTo>
                  <a:lnTo>
                    <a:pt x="33" y="48"/>
                  </a:lnTo>
                  <a:lnTo>
                    <a:pt x="33" y="48"/>
                  </a:lnTo>
                  <a:lnTo>
                    <a:pt x="31" y="44"/>
                  </a:lnTo>
                  <a:lnTo>
                    <a:pt x="28" y="41"/>
                  </a:lnTo>
                  <a:lnTo>
                    <a:pt x="18" y="38"/>
                  </a:lnTo>
                  <a:lnTo>
                    <a:pt x="11" y="35"/>
                  </a:lnTo>
                  <a:lnTo>
                    <a:pt x="7" y="33"/>
                  </a:lnTo>
                  <a:lnTo>
                    <a:pt x="3" y="29"/>
                  </a:lnTo>
                  <a:lnTo>
                    <a:pt x="1" y="20"/>
                  </a:lnTo>
                  <a:lnTo>
                    <a:pt x="1" y="20"/>
                  </a:lnTo>
                  <a:lnTo>
                    <a:pt x="1" y="16"/>
                  </a:lnTo>
                  <a:lnTo>
                    <a:pt x="3" y="11"/>
                  </a:lnTo>
                  <a:lnTo>
                    <a:pt x="5" y="8"/>
                  </a:lnTo>
                  <a:lnTo>
                    <a:pt x="8" y="5"/>
                  </a:lnTo>
                  <a:lnTo>
                    <a:pt x="12" y="3"/>
                  </a:lnTo>
                  <a:lnTo>
                    <a:pt x="16" y="1"/>
                  </a:lnTo>
                  <a:lnTo>
                    <a:pt x="28" y="0"/>
                  </a:lnTo>
                  <a:lnTo>
                    <a:pt x="28" y="0"/>
                  </a:lnTo>
                  <a:lnTo>
                    <a:pt x="35" y="0"/>
                  </a:lnTo>
                  <a:lnTo>
                    <a:pt x="41" y="1"/>
                  </a:lnTo>
                  <a:lnTo>
                    <a:pt x="46" y="3"/>
                  </a:lnTo>
                  <a:lnTo>
                    <a:pt x="49" y="5"/>
                  </a:lnTo>
                  <a:lnTo>
                    <a:pt x="52" y="8"/>
                  </a:lnTo>
                  <a:lnTo>
                    <a:pt x="53" y="11"/>
                  </a:lnTo>
                  <a:lnTo>
                    <a:pt x="54" y="19"/>
                  </a:lnTo>
                  <a:lnTo>
                    <a:pt x="34"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3" name="Freeform 23"/>
            <p:cNvSpPr>
              <a:spLocks/>
            </p:cNvSpPr>
            <p:nvPr userDrawn="1"/>
          </p:nvSpPr>
          <p:spPr bwMode="auto">
            <a:xfrm>
              <a:off x="345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4" name="Freeform 24"/>
            <p:cNvSpPr>
              <a:spLocks noEditPoints="1"/>
            </p:cNvSpPr>
            <p:nvPr userDrawn="1"/>
          </p:nvSpPr>
          <p:spPr bwMode="auto">
            <a:xfrm>
              <a:off x="3567" y="4107"/>
              <a:ext cx="59" cy="62"/>
            </a:xfrm>
            <a:custGeom>
              <a:avLst/>
              <a:gdLst/>
              <a:ahLst/>
              <a:cxnLst>
                <a:cxn ang="0">
                  <a:pos x="23" y="12"/>
                </a:cxn>
                <a:cxn ang="0">
                  <a:pos x="26" y="12"/>
                </a:cxn>
                <a:cxn ang="0">
                  <a:pos x="26" y="12"/>
                </a:cxn>
                <a:cxn ang="0">
                  <a:pos x="29" y="12"/>
                </a:cxn>
                <a:cxn ang="0">
                  <a:pos x="30" y="14"/>
                </a:cxn>
                <a:cxn ang="0">
                  <a:pos x="32" y="15"/>
                </a:cxn>
                <a:cxn ang="0">
                  <a:pos x="33" y="18"/>
                </a:cxn>
                <a:cxn ang="0">
                  <a:pos x="33" y="18"/>
                </a:cxn>
                <a:cxn ang="0">
                  <a:pos x="33" y="21"/>
                </a:cxn>
                <a:cxn ang="0">
                  <a:pos x="32" y="23"/>
                </a:cxn>
                <a:cxn ang="0">
                  <a:pos x="30" y="25"/>
                </a:cxn>
                <a:cxn ang="0">
                  <a:pos x="28" y="25"/>
                </a:cxn>
                <a:cxn ang="0">
                  <a:pos x="23" y="25"/>
                </a:cxn>
                <a:cxn ang="0">
                  <a:pos x="23" y="12"/>
                </a:cxn>
                <a:cxn ang="0">
                  <a:pos x="0" y="62"/>
                </a:cxn>
                <a:cxn ang="0">
                  <a:pos x="23" y="62"/>
                </a:cxn>
                <a:cxn ang="0">
                  <a:pos x="23" y="37"/>
                </a:cxn>
                <a:cxn ang="0">
                  <a:pos x="26" y="37"/>
                </a:cxn>
                <a:cxn ang="0">
                  <a:pos x="26" y="37"/>
                </a:cxn>
                <a:cxn ang="0">
                  <a:pos x="29" y="37"/>
                </a:cxn>
                <a:cxn ang="0">
                  <a:pos x="32" y="38"/>
                </a:cxn>
                <a:cxn ang="0">
                  <a:pos x="32" y="41"/>
                </a:cxn>
                <a:cxn ang="0">
                  <a:pos x="33" y="44"/>
                </a:cxn>
                <a:cxn ang="0">
                  <a:pos x="33" y="58"/>
                </a:cxn>
                <a:cxn ang="0">
                  <a:pos x="33" y="58"/>
                </a:cxn>
                <a:cxn ang="0">
                  <a:pos x="33" y="60"/>
                </a:cxn>
                <a:cxn ang="0">
                  <a:pos x="36" y="62"/>
                </a:cxn>
                <a:cxn ang="0">
                  <a:pos x="59" y="62"/>
                </a:cxn>
                <a:cxn ang="0">
                  <a:pos x="59" y="62"/>
                </a:cxn>
                <a:cxn ang="0">
                  <a:pos x="59" y="62"/>
                </a:cxn>
                <a:cxn ang="0">
                  <a:pos x="56" y="60"/>
                </a:cxn>
                <a:cxn ang="0">
                  <a:pos x="56" y="56"/>
                </a:cxn>
                <a:cxn ang="0">
                  <a:pos x="56" y="43"/>
                </a:cxn>
                <a:cxn ang="0">
                  <a:pos x="56" y="43"/>
                </a:cxn>
                <a:cxn ang="0">
                  <a:pos x="55" y="37"/>
                </a:cxn>
                <a:cxn ang="0">
                  <a:pos x="52" y="34"/>
                </a:cxn>
                <a:cxn ang="0">
                  <a:pos x="48" y="32"/>
                </a:cxn>
                <a:cxn ang="0">
                  <a:pos x="44" y="32"/>
                </a:cxn>
                <a:cxn ang="0">
                  <a:pos x="44" y="32"/>
                </a:cxn>
                <a:cxn ang="0">
                  <a:pos x="44" y="32"/>
                </a:cxn>
                <a:cxn ang="0">
                  <a:pos x="49" y="30"/>
                </a:cxn>
                <a:cxn ang="0">
                  <a:pos x="52" y="28"/>
                </a:cxn>
                <a:cxn ang="0">
                  <a:pos x="55" y="23"/>
                </a:cxn>
                <a:cxn ang="0">
                  <a:pos x="56" y="18"/>
                </a:cxn>
                <a:cxn ang="0">
                  <a:pos x="56" y="18"/>
                </a:cxn>
                <a:cxn ang="0">
                  <a:pos x="55" y="10"/>
                </a:cxn>
                <a:cxn ang="0">
                  <a:pos x="54" y="7"/>
                </a:cxn>
                <a:cxn ang="0">
                  <a:pos x="51" y="4"/>
                </a:cxn>
                <a:cxn ang="0">
                  <a:pos x="45" y="2"/>
                </a:cxn>
                <a:cxn ang="0">
                  <a:pos x="36" y="0"/>
                </a:cxn>
                <a:cxn ang="0">
                  <a:pos x="0" y="0"/>
                </a:cxn>
                <a:cxn ang="0">
                  <a:pos x="0" y="62"/>
                </a:cxn>
              </a:cxnLst>
              <a:rect l="0" t="0" r="r" b="b"/>
              <a:pathLst>
                <a:path w="59" h="62">
                  <a:moveTo>
                    <a:pt x="23" y="12"/>
                  </a:moveTo>
                  <a:lnTo>
                    <a:pt x="26" y="12"/>
                  </a:lnTo>
                  <a:lnTo>
                    <a:pt x="26" y="12"/>
                  </a:lnTo>
                  <a:lnTo>
                    <a:pt x="29" y="12"/>
                  </a:lnTo>
                  <a:lnTo>
                    <a:pt x="30" y="14"/>
                  </a:lnTo>
                  <a:lnTo>
                    <a:pt x="32" y="15"/>
                  </a:lnTo>
                  <a:lnTo>
                    <a:pt x="33" y="18"/>
                  </a:lnTo>
                  <a:lnTo>
                    <a:pt x="33" y="18"/>
                  </a:lnTo>
                  <a:lnTo>
                    <a:pt x="33" y="21"/>
                  </a:lnTo>
                  <a:lnTo>
                    <a:pt x="32" y="23"/>
                  </a:lnTo>
                  <a:lnTo>
                    <a:pt x="30" y="25"/>
                  </a:lnTo>
                  <a:lnTo>
                    <a:pt x="28" y="25"/>
                  </a:lnTo>
                  <a:lnTo>
                    <a:pt x="23" y="25"/>
                  </a:lnTo>
                  <a:lnTo>
                    <a:pt x="23" y="12"/>
                  </a:lnTo>
                  <a:close/>
                  <a:moveTo>
                    <a:pt x="0" y="62"/>
                  </a:moveTo>
                  <a:lnTo>
                    <a:pt x="23" y="62"/>
                  </a:lnTo>
                  <a:lnTo>
                    <a:pt x="23" y="37"/>
                  </a:lnTo>
                  <a:lnTo>
                    <a:pt x="26" y="37"/>
                  </a:lnTo>
                  <a:lnTo>
                    <a:pt x="26" y="37"/>
                  </a:lnTo>
                  <a:lnTo>
                    <a:pt x="29" y="37"/>
                  </a:lnTo>
                  <a:lnTo>
                    <a:pt x="32" y="38"/>
                  </a:lnTo>
                  <a:lnTo>
                    <a:pt x="32" y="41"/>
                  </a:lnTo>
                  <a:lnTo>
                    <a:pt x="33" y="44"/>
                  </a:lnTo>
                  <a:lnTo>
                    <a:pt x="33" y="58"/>
                  </a:lnTo>
                  <a:lnTo>
                    <a:pt x="33" y="58"/>
                  </a:lnTo>
                  <a:lnTo>
                    <a:pt x="33" y="60"/>
                  </a:lnTo>
                  <a:lnTo>
                    <a:pt x="36" y="62"/>
                  </a:lnTo>
                  <a:lnTo>
                    <a:pt x="59" y="62"/>
                  </a:lnTo>
                  <a:lnTo>
                    <a:pt x="59" y="62"/>
                  </a:lnTo>
                  <a:lnTo>
                    <a:pt x="59" y="62"/>
                  </a:lnTo>
                  <a:lnTo>
                    <a:pt x="56" y="60"/>
                  </a:lnTo>
                  <a:lnTo>
                    <a:pt x="56" y="56"/>
                  </a:lnTo>
                  <a:lnTo>
                    <a:pt x="56" y="43"/>
                  </a:lnTo>
                  <a:lnTo>
                    <a:pt x="56" y="43"/>
                  </a:lnTo>
                  <a:lnTo>
                    <a:pt x="55" y="37"/>
                  </a:lnTo>
                  <a:lnTo>
                    <a:pt x="52" y="34"/>
                  </a:lnTo>
                  <a:lnTo>
                    <a:pt x="48" y="32"/>
                  </a:lnTo>
                  <a:lnTo>
                    <a:pt x="44" y="32"/>
                  </a:lnTo>
                  <a:lnTo>
                    <a:pt x="44" y="32"/>
                  </a:lnTo>
                  <a:lnTo>
                    <a:pt x="44" y="32"/>
                  </a:lnTo>
                  <a:lnTo>
                    <a:pt x="49" y="30"/>
                  </a:lnTo>
                  <a:lnTo>
                    <a:pt x="52" y="28"/>
                  </a:lnTo>
                  <a:lnTo>
                    <a:pt x="55" y="23"/>
                  </a:lnTo>
                  <a:lnTo>
                    <a:pt x="56" y="18"/>
                  </a:lnTo>
                  <a:lnTo>
                    <a:pt x="56" y="18"/>
                  </a:lnTo>
                  <a:lnTo>
                    <a:pt x="55" y="10"/>
                  </a:lnTo>
                  <a:lnTo>
                    <a:pt x="54" y="7"/>
                  </a:lnTo>
                  <a:lnTo>
                    <a:pt x="51" y="4"/>
                  </a:lnTo>
                  <a:lnTo>
                    <a:pt x="45" y="2"/>
                  </a:lnTo>
                  <a:lnTo>
                    <a:pt x="36"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5" name="Freeform 25"/>
            <p:cNvSpPr>
              <a:spLocks/>
            </p:cNvSpPr>
            <p:nvPr userDrawn="1"/>
          </p:nvSpPr>
          <p:spPr bwMode="auto">
            <a:xfrm>
              <a:off x="3638" y="4107"/>
              <a:ext cx="56" cy="64"/>
            </a:xfrm>
            <a:custGeom>
              <a:avLst/>
              <a:gdLst/>
              <a:ahLst/>
              <a:cxnLst>
                <a:cxn ang="0">
                  <a:pos x="56" y="40"/>
                </a:cxn>
                <a:cxn ang="0">
                  <a:pos x="56" y="40"/>
                </a:cxn>
                <a:cxn ang="0">
                  <a:pos x="55" y="47"/>
                </a:cxn>
                <a:cxn ang="0">
                  <a:pos x="54" y="52"/>
                </a:cxn>
                <a:cxn ang="0">
                  <a:pos x="51" y="56"/>
                </a:cxn>
                <a:cxn ang="0">
                  <a:pos x="47" y="60"/>
                </a:cxn>
                <a:cxn ang="0">
                  <a:pos x="43" y="62"/>
                </a:cxn>
                <a:cxn ang="0">
                  <a:pos x="39" y="63"/>
                </a:cxn>
                <a:cxn ang="0">
                  <a:pos x="28" y="64"/>
                </a:cxn>
                <a:cxn ang="0">
                  <a:pos x="28" y="64"/>
                </a:cxn>
                <a:cxn ang="0">
                  <a:pos x="18" y="63"/>
                </a:cxn>
                <a:cxn ang="0">
                  <a:pos x="13" y="62"/>
                </a:cxn>
                <a:cxn ang="0">
                  <a:pos x="9" y="60"/>
                </a:cxn>
                <a:cxn ang="0">
                  <a:pos x="6" y="56"/>
                </a:cxn>
                <a:cxn ang="0">
                  <a:pos x="3" y="52"/>
                </a:cxn>
                <a:cxn ang="0">
                  <a:pos x="0" y="47"/>
                </a:cxn>
                <a:cxn ang="0">
                  <a:pos x="0" y="40"/>
                </a:cxn>
                <a:cxn ang="0">
                  <a:pos x="0" y="0"/>
                </a:cxn>
                <a:cxn ang="0">
                  <a:pos x="24" y="0"/>
                </a:cxn>
                <a:cxn ang="0">
                  <a:pos x="24" y="45"/>
                </a:cxn>
                <a:cxn ang="0">
                  <a:pos x="24" y="45"/>
                </a:cxn>
                <a:cxn ang="0">
                  <a:pos x="25" y="49"/>
                </a:cxn>
                <a:cxn ang="0">
                  <a:pos x="26" y="51"/>
                </a:cxn>
                <a:cxn ang="0">
                  <a:pos x="28" y="51"/>
                </a:cxn>
                <a:cxn ang="0">
                  <a:pos x="28" y="51"/>
                </a:cxn>
                <a:cxn ang="0">
                  <a:pos x="30" y="51"/>
                </a:cxn>
                <a:cxn ang="0">
                  <a:pos x="32" y="49"/>
                </a:cxn>
                <a:cxn ang="0">
                  <a:pos x="33" y="45"/>
                </a:cxn>
                <a:cxn ang="0">
                  <a:pos x="33" y="0"/>
                </a:cxn>
                <a:cxn ang="0">
                  <a:pos x="56" y="0"/>
                </a:cxn>
                <a:cxn ang="0">
                  <a:pos x="56" y="40"/>
                </a:cxn>
              </a:cxnLst>
              <a:rect l="0" t="0" r="r" b="b"/>
              <a:pathLst>
                <a:path w="56" h="64">
                  <a:moveTo>
                    <a:pt x="56" y="40"/>
                  </a:moveTo>
                  <a:lnTo>
                    <a:pt x="56" y="40"/>
                  </a:lnTo>
                  <a:lnTo>
                    <a:pt x="55" y="47"/>
                  </a:lnTo>
                  <a:lnTo>
                    <a:pt x="54" y="52"/>
                  </a:lnTo>
                  <a:lnTo>
                    <a:pt x="51" y="56"/>
                  </a:lnTo>
                  <a:lnTo>
                    <a:pt x="47" y="60"/>
                  </a:lnTo>
                  <a:lnTo>
                    <a:pt x="43" y="62"/>
                  </a:lnTo>
                  <a:lnTo>
                    <a:pt x="39" y="63"/>
                  </a:lnTo>
                  <a:lnTo>
                    <a:pt x="28" y="64"/>
                  </a:lnTo>
                  <a:lnTo>
                    <a:pt x="28" y="64"/>
                  </a:lnTo>
                  <a:lnTo>
                    <a:pt x="18" y="63"/>
                  </a:lnTo>
                  <a:lnTo>
                    <a:pt x="13" y="62"/>
                  </a:lnTo>
                  <a:lnTo>
                    <a:pt x="9" y="60"/>
                  </a:lnTo>
                  <a:lnTo>
                    <a:pt x="6" y="56"/>
                  </a:lnTo>
                  <a:lnTo>
                    <a:pt x="3" y="52"/>
                  </a:lnTo>
                  <a:lnTo>
                    <a:pt x="0" y="47"/>
                  </a:lnTo>
                  <a:lnTo>
                    <a:pt x="0" y="40"/>
                  </a:lnTo>
                  <a:lnTo>
                    <a:pt x="0" y="0"/>
                  </a:lnTo>
                  <a:lnTo>
                    <a:pt x="24" y="0"/>
                  </a:lnTo>
                  <a:lnTo>
                    <a:pt x="24" y="45"/>
                  </a:lnTo>
                  <a:lnTo>
                    <a:pt x="24" y="45"/>
                  </a:lnTo>
                  <a:lnTo>
                    <a:pt x="25" y="49"/>
                  </a:lnTo>
                  <a:lnTo>
                    <a:pt x="26" y="51"/>
                  </a:lnTo>
                  <a:lnTo>
                    <a:pt x="28" y="51"/>
                  </a:lnTo>
                  <a:lnTo>
                    <a:pt x="28" y="51"/>
                  </a:lnTo>
                  <a:lnTo>
                    <a:pt x="30" y="51"/>
                  </a:lnTo>
                  <a:lnTo>
                    <a:pt x="32"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6" name="Freeform 26"/>
            <p:cNvSpPr>
              <a:spLocks/>
            </p:cNvSpPr>
            <p:nvPr userDrawn="1"/>
          </p:nvSpPr>
          <p:spPr bwMode="auto">
            <a:xfrm>
              <a:off x="3708" y="4107"/>
              <a:ext cx="63" cy="62"/>
            </a:xfrm>
            <a:custGeom>
              <a:avLst/>
              <a:gdLst/>
              <a:ahLst/>
              <a:cxnLst>
                <a:cxn ang="0">
                  <a:pos x="0" y="0"/>
                </a:cxn>
                <a:cxn ang="0">
                  <a:pos x="30" y="0"/>
                </a:cxn>
                <a:cxn ang="0">
                  <a:pos x="44" y="38"/>
                </a:cxn>
                <a:cxn ang="0">
                  <a:pos x="44" y="38"/>
                </a:cxn>
                <a:cxn ang="0">
                  <a:pos x="44" y="0"/>
                </a:cxn>
                <a:cxn ang="0">
                  <a:pos x="63" y="0"/>
                </a:cxn>
                <a:cxn ang="0">
                  <a:pos x="63" y="62"/>
                </a:cxn>
                <a:cxn ang="0">
                  <a:pos x="34" y="62"/>
                </a:cxn>
                <a:cxn ang="0">
                  <a:pos x="21" y="26"/>
                </a:cxn>
                <a:cxn ang="0">
                  <a:pos x="21" y="26"/>
                </a:cxn>
                <a:cxn ang="0">
                  <a:pos x="21"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4" y="62"/>
                  </a:lnTo>
                  <a:lnTo>
                    <a:pt x="21" y="26"/>
                  </a:lnTo>
                  <a:lnTo>
                    <a:pt x="21" y="26"/>
                  </a:lnTo>
                  <a:lnTo>
                    <a:pt x="21"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7" name="Freeform 27"/>
            <p:cNvSpPr>
              <a:spLocks noEditPoints="1"/>
            </p:cNvSpPr>
            <p:nvPr userDrawn="1"/>
          </p:nvSpPr>
          <p:spPr bwMode="auto">
            <a:xfrm>
              <a:off x="3833" y="4107"/>
              <a:ext cx="56" cy="62"/>
            </a:xfrm>
            <a:custGeom>
              <a:avLst/>
              <a:gdLst/>
              <a:ahLst/>
              <a:cxnLst>
                <a:cxn ang="0">
                  <a:pos x="21" y="37"/>
                </a:cxn>
                <a:cxn ang="0">
                  <a:pos x="27" y="37"/>
                </a:cxn>
                <a:cxn ang="0">
                  <a:pos x="27" y="37"/>
                </a:cxn>
                <a:cxn ang="0">
                  <a:pos x="31" y="38"/>
                </a:cxn>
                <a:cxn ang="0">
                  <a:pos x="31" y="40"/>
                </a:cxn>
                <a:cxn ang="0">
                  <a:pos x="32" y="43"/>
                </a:cxn>
                <a:cxn ang="0">
                  <a:pos x="32" y="43"/>
                </a:cxn>
                <a:cxn ang="0">
                  <a:pos x="31" y="47"/>
                </a:cxn>
                <a:cxn ang="0">
                  <a:pos x="28" y="49"/>
                </a:cxn>
                <a:cxn ang="0">
                  <a:pos x="27" y="49"/>
                </a:cxn>
                <a:cxn ang="0">
                  <a:pos x="21" y="49"/>
                </a:cxn>
                <a:cxn ang="0">
                  <a:pos x="21" y="37"/>
                </a:cxn>
                <a:cxn ang="0">
                  <a:pos x="0" y="62"/>
                </a:cxn>
                <a:cxn ang="0">
                  <a:pos x="35" y="62"/>
                </a:cxn>
                <a:cxn ang="0">
                  <a:pos x="35" y="62"/>
                </a:cxn>
                <a:cxn ang="0">
                  <a:pos x="41" y="62"/>
                </a:cxn>
                <a:cxn ang="0">
                  <a:pos x="45" y="60"/>
                </a:cxn>
                <a:cxn ang="0">
                  <a:pos x="49" y="59"/>
                </a:cxn>
                <a:cxn ang="0">
                  <a:pos x="52" y="58"/>
                </a:cxn>
                <a:cxn ang="0">
                  <a:pos x="54" y="52"/>
                </a:cxn>
                <a:cxn ang="0">
                  <a:pos x="56" y="47"/>
                </a:cxn>
                <a:cxn ang="0">
                  <a:pos x="56" y="47"/>
                </a:cxn>
                <a:cxn ang="0">
                  <a:pos x="54" y="40"/>
                </a:cxn>
                <a:cxn ang="0">
                  <a:pos x="50" y="36"/>
                </a:cxn>
                <a:cxn ang="0">
                  <a:pos x="46" y="32"/>
                </a:cxn>
                <a:cxn ang="0">
                  <a:pos x="39" y="30"/>
                </a:cxn>
                <a:cxn ang="0">
                  <a:pos x="39" y="30"/>
                </a:cxn>
                <a:cxn ang="0">
                  <a:pos x="39" y="30"/>
                </a:cxn>
                <a:cxn ang="0">
                  <a:pos x="45" y="29"/>
                </a:cxn>
                <a:cxn ang="0">
                  <a:pos x="50" y="26"/>
                </a:cxn>
                <a:cxn ang="0">
                  <a:pos x="53" y="22"/>
                </a:cxn>
                <a:cxn ang="0">
                  <a:pos x="54" y="15"/>
                </a:cxn>
                <a:cxn ang="0">
                  <a:pos x="54" y="15"/>
                </a:cxn>
                <a:cxn ang="0">
                  <a:pos x="53" y="10"/>
                </a:cxn>
                <a:cxn ang="0">
                  <a:pos x="52" y="7"/>
                </a:cxn>
                <a:cxn ang="0">
                  <a:pos x="49" y="4"/>
                </a:cxn>
                <a:cxn ang="0">
                  <a:pos x="42" y="2"/>
                </a:cxn>
                <a:cxn ang="0">
                  <a:pos x="31" y="0"/>
                </a:cxn>
                <a:cxn ang="0">
                  <a:pos x="0" y="0"/>
                </a:cxn>
                <a:cxn ang="0">
                  <a:pos x="0" y="62"/>
                </a:cxn>
                <a:cxn ang="0">
                  <a:pos x="21" y="14"/>
                </a:cxn>
                <a:cxn ang="0">
                  <a:pos x="27" y="14"/>
                </a:cxn>
                <a:cxn ang="0">
                  <a:pos x="27" y="14"/>
                </a:cxn>
                <a:cxn ang="0">
                  <a:pos x="28" y="14"/>
                </a:cxn>
                <a:cxn ang="0">
                  <a:pos x="30" y="15"/>
                </a:cxn>
                <a:cxn ang="0">
                  <a:pos x="31" y="19"/>
                </a:cxn>
                <a:cxn ang="0">
                  <a:pos x="31" y="19"/>
                </a:cxn>
                <a:cxn ang="0">
                  <a:pos x="30" y="23"/>
                </a:cxn>
                <a:cxn ang="0">
                  <a:pos x="28" y="25"/>
                </a:cxn>
                <a:cxn ang="0">
                  <a:pos x="27" y="25"/>
                </a:cxn>
                <a:cxn ang="0">
                  <a:pos x="21" y="25"/>
                </a:cxn>
                <a:cxn ang="0">
                  <a:pos x="21" y="14"/>
                </a:cxn>
              </a:cxnLst>
              <a:rect l="0" t="0" r="r" b="b"/>
              <a:pathLst>
                <a:path w="56" h="62">
                  <a:moveTo>
                    <a:pt x="21" y="37"/>
                  </a:moveTo>
                  <a:lnTo>
                    <a:pt x="27" y="37"/>
                  </a:lnTo>
                  <a:lnTo>
                    <a:pt x="27" y="37"/>
                  </a:lnTo>
                  <a:lnTo>
                    <a:pt x="31" y="38"/>
                  </a:lnTo>
                  <a:lnTo>
                    <a:pt x="31" y="40"/>
                  </a:lnTo>
                  <a:lnTo>
                    <a:pt x="32" y="43"/>
                  </a:lnTo>
                  <a:lnTo>
                    <a:pt x="32" y="43"/>
                  </a:lnTo>
                  <a:lnTo>
                    <a:pt x="31" y="47"/>
                  </a:lnTo>
                  <a:lnTo>
                    <a:pt x="28" y="49"/>
                  </a:lnTo>
                  <a:lnTo>
                    <a:pt x="27" y="49"/>
                  </a:lnTo>
                  <a:lnTo>
                    <a:pt x="21" y="49"/>
                  </a:lnTo>
                  <a:lnTo>
                    <a:pt x="21" y="37"/>
                  </a:lnTo>
                  <a:close/>
                  <a:moveTo>
                    <a:pt x="0" y="62"/>
                  </a:moveTo>
                  <a:lnTo>
                    <a:pt x="35" y="62"/>
                  </a:lnTo>
                  <a:lnTo>
                    <a:pt x="35" y="62"/>
                  </a:lnTo>
                  <a:lnTo>
                    <a:pt x="41" y="62"/>
                  </a:lnTo>
                  <a:lnTo>
                    <a:pt x="45" y="60"/>
                  </a:lnTo>
                  <a:lnTo>
                    <a:pt x="49" y="59"/>
                  </a:lnTo>
                  <a:lnTo>
                    <a:pt x="52" y="58"/>
                  </a:lnTo>
                  <a:lnTo>
                    <a:pt x="54" y="52"/>
                  </a:lnTo>
                  <a:lnTo>
                    <a:pt x="56" y="47"/>
                  </a:lnTo>
                  <a:lnTo>
                    <a:pt x="56" y="47"/>
                  </a:lnTo>
                  <a:lnTo>
                    <a:pt x="54" y="40"/>
                  </a:lnTo>
                  <a:lnTo>
                    <a:pt x="50" y="36"/>
                  </a:lnTo>
                  <a:lnTo>
                    <a:pt x="46" y="32"/>
                  </a:lnTo>
                  <a:lnTo>
                    <a:pt x="39" y="30"/>
                  </a:lnTo>
                  <a:lnTo>
                    <a:pt x="39" y="30"/>
                  </a:lnTo>
                  <a:lnTo>
                    <a:pt x="39" y="30"/>
                  </a:lnTo>
                  <a:lnTo>
                    <a:pt x="45" y="29"/>
                  </a:lnTo>
                  <a:lnTo>
                    <a:pt x="50" y="26"/>
                  </a:lnTo>
                  <a:lnTo>
                    <a:pt x="53" y="22"/>
                  </a:lnTo>
                  <a:lnTo>
                    <a:pt x="54" y="15"/>
                  </a:lnTo>
                  <a:lnTo>
                    <a:pt x="54" y="15"/>
                  </a:lnTo>
                  <a:lnTo>
                    <a:pt x="53" y="10"/>
                  </a:lnTo>
                  <a:lnTo>
                    <a:pt x="52" y="7"/>
                  </a:lnTo>
                  <a:lnTo>
                    <a:pt x="49" y="4"/>
                  </a:lnTo>
                  <a:lnTo>
                    <a:pt x="42" y="2"/>
                  </a:lnTo>
                  <a:lnTo>
                    <a:pt x="31" y="0"/>
                  </a:lnTo>
                  <a:lnTo>
                    <a:pt x="0" y="0"/>
                  </a:lnTo>
                  <a:lnTo>
                    <a:pt x="0" y="62"/>
                  </a:lnTo>
                  <a:close/>
                  <a:moveTo>
                    <a:pt x="21" y="14"/>
                  </a:moveTo>
                  <a:lnTo>
                    <a:pt x="27" y="14"/>
                  </a:lnTo>
                  <a:lnTo>
                    <a:pt x="27" y="14"/>
                  </a:lnTo>
                  <a:lnTo>
                    <a:pt x="28" y="14"/>
                  </a:lnTo>
                  <a:lnTo>
                    <a:pt x="30" y="15"/>
                  </a:lnTo>
                  <a:lnTo>
                    <a:pt x="31" y="19"/>
                  </a:lnTo>
                  <a:lnTo>
                    <a:pt x="31" y="19"/>
                  </a:lnTo>
                  <a:lnTo>
                    <a:pt x="30" y="23"/>
                  </a:lnTo>
                  <a:lnTo>
                    <a:pt x="28" y="25"/>
                  </a:lnTo>
                  <a:lnTo>
                    <a:pt x="27" y="25"/>
                  </a:lnTo>
                  <a:lnTo>
                    <a:pt x="21" y="25"/>
                  </a:lnTo>
                  <a:lnTo>
                    <a:pt x="21"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8" name="Freeform 28"/>
            <p:cNvSpPr>
              <a:spLocks/>
            </p:cNvSpPr>
            <p:nvPr userDrawn="1"/>
          </p:nvSpPr>
          <p:spPr bwMode="auto">
            <a:xfrm>
              <a:off x="3904" y="4107"/>
              <a:ext cx="56" cy="64"/>
            </a:xfrm>
            <a:custGeom>
              <a:avLst/>
              <a:gdLst/>
              <a:ahLst/>
              <a:cxnLst>
                <a:cxn ang="0">
                  <a:pos x="56" y="40"/>
                </a:cxn>
                <a:cxn ang="0">
                  <a:pos x="56" y="40"/>
                </a:cxn>
                <a:cxn ang="0">
                  <a:pos x="56" y="47"/>
                </a:cxn>
                <a:cxn ang="0">
                  <a:pos x="53" y="52"/>
                </a:cxn>
                <a:cxn ang="0">
                  <a:pos x="50" y="56"/>
                </a:cxn>
                <a:cxn ang="0">
                  <a:pos x="48" y="60"/>
                </a:cxn>
                <a:cxn ang="0">
                  <a:pos x="43" y="62"/>
                </a:cxn>
                <a:cxn ang="0">
                  <a:pos x="38" y="63"/>
                </a:cxn>
                <a:cxn ang="0">
                  <a:pos x="28" y="64"/>
                </a:cxn>
                <a:cxn ang="0">
                  <a:pos x="28" y="64"/>
                </a:cxn>
                <a:cxn ang="0">
                  <a:pos x="17" y="63"/>
                </a:cxn>
                <a:cxn ang="0">
                  <a:pos x="13" y="62"/>
                </a:cxn>
                <a:cxn ang="0">
                  <a:pos x="9" y="60"/>
                </a:cxn>
                <a:cxn ang="0">
                  <a:pos x="5" y="56"/>
                </a:cxn>
                <a:cxn ang="0">
                  <a:pos x="2" y="52"/>
                </a:cxn>
                <a:cxn ang="0">
                  <a:pos x="1" y="47"/>
                </a:cxn>
                <a:cxn ang="0">
                  <a:pos x="0" y="40"/>
                </a:cxn>
                <a:cxn ang="0">
                  <a:pos x="0" y="0"/>
                </a:cxn>
                <a:cxn ang="0">
                  <a:pos x="23" y="0"/>
                </a:cxn>
                <a:cxn ang="0">
                  <a:pos x="23" y="45"/>
                </a:cxn>
                <a:cxn ang="0">
                  <a:pos x="23" y="45"/>
                </a:cxn>
                <a:cxn ang="0">
                  <a:pos x="24" y="49"/>
                </a:cxn>
                <a:cxn ang="0">
                  <a:pos x="26" y="51"/>
                </a:cxn>
                <a:cxn ang="0">
                  <a:pos x="28" y="51"/>
                </a:cxn>
                <a:cxn ang="0">
                  <a:pos x="28"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3" y="62"/>
                  </a:lnTo>
                  <a:lnTo>
                    <a:pt x="38" y="63"/>
                  </a:lnTo>
                  <a:lnTo>
                    <a:pt x="28" y="64"/>
                  </a:lnTo>
                  <a:lnTo>
                    <a:pt x="28" y="64"/>
                  </a:lnTo>
                  <a:lnTo>
                    <a:pt x="17" y="63"/>
                  </a:lnTo>
                  <a:lnTo>
                    <a:pt x="13" y="62"/>
                  </a:lnTo>
                  <a:lnTo>
                    <a:pt x="9" y="60"/>
                  </a:lnTo>
                  <a:lnTo>
                    <a:pt x="5" y="56"/>
                  </a:lnTo>
                  <a:lnTo>
                    <a:pt x="2" y="52"/>
                  </a:lnTo>
                  <a:lnTo>
                    <a:pt x="1" y="47"/>
                  </a:lnTo>
                  <a:lnTo>
                    <a:pt x="0" y="40"/>
                  </a:lnTo>
                  <a:lnTo>
                    <a:pt x="0" y="0"/>
                  </a:lnTo>
                  <a:lnTo>
                    <a:pt x="23" y="0"/>
                  </a:lnTo>
                  <a:lnTo>
                    <a:pt x="23" y="45"/>
                  </a:lnTo>
                  <a:lnTo>
                    <a:pt x="23" y="45"/>
                  </a:lnTo>
                  <a:lnTo>
                    <a:pt x="24" y="49"/>
                  </a:lnTo>
                  <a:lnTo>
                    <a:pt x="26" y="51"/>
                  </a:lnTo>
                  <a:lnTo>
                    <a:pt x="28" y="51"/>
                  </a:lnTo>
                  <a:lnTo>
                    <a:pt x="28"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9" name="Freeform 29"/>
            <p:cNvSpPr>
              <a:spLocks/>
            </p:cNvSpPr>
            <p:nvPr userDrawn="1"/>
          </p:nvSpPr>
          <p:spPr bwMode="auto">
            <a:xfrm>
              <a:off x="3975" y="4106"/>
              <a:ext cx="56" cy="65"/>
            </a:xfrm>
            <a:custGeom>
              <a:avLst/>
              <a:gdLst/>
              <a:ahLst/>
              <a:cxnLst>
                <a:cxn ang="0">
                  <a:pos x="33" y="19"/>
                </a:cxn>
                <a:cxn ang="0">
                  <a:pos x="33" y="13"/>
                </a:cxn>
                <a:cxn ang="0">
                  <a:pos x="27" y="12"/>
                </a:cxn>
                <a:cxn ang="0">
                  <a:pos x="24" y="13"/>
                </a:cxn>
                <a:cxn ang="0">
                  <a:pos x="23" y="16"/>
                </a:cxn>
                <a:cxn ang="0">
                  <a:pos x="29" y="23"/>
                </a:cxn>
                <a:cxn ang="0">
                  <a:pos x="45" y="29"/>
                </a:cxn>
                <a:cxn ang="0">
                  <a:pos x="55" y="37"/>
                </a:cxn>
                <a:cxn ang="0">
                  <a:pos x="56" y="44"/>
                </a:cxn>
                <a:cxn ang="0">
                  <a:pos x="53" y="53"/>
                </a:cxn>
                <a:cxn ang="0">
                  <a:pos x="48" y="60"/>
                </a:cxn>
                <a:cxn ang="0">
                  <a:pos x="39" y="64"/>
                </a:cxn>
                <a:cxn ang="0">
                  <a:pos x="29" y="65"/>
                </a:cxn>
                <a:cxn ang="0">
                  <a:pos x="13" y="63"/>
                </a:cxn>
                <a:cxn ang="0">
                  <a:pos x="5" y="59"/>
                </a:cxn>
                <a:cxn ang="0">
                  <a:pos x="0" y="52"/>
                </a:cxn>
                <a:cxn ang="0">
                  <a:pos x="23" y="45"/>
                </a:cxn>
                <a:cxn ang="0">
                  <a:pos x="23" y="52"/>
                </a:cxn>
                <a:cxn ang="0">
                  <a:pos x="24" y="53"/>
                </a:cxn>
                <a:cxn ang="0">
                  <a:pos x="27" y="53"/>
                </a:cxn>
                <a:cxn ang="0">
                  <a:pos x="31" y="52"/>
                </a:cxn>
                <a:cxn ang="0">
                  <a:pos x="33" y="48"/>
                </a:cxn>
                <a:cxn ang="0">
                  <a:pos x="31" y="44"/>
                </a:cxn>
                <a:cxn ang="0">
                  <a:pos x="16" y="38"/>
                </a:cxn>
                <a:cxn ang="0">
                  <a:pos x="5" y="33"/>
                </a:cxn>
                <a:cxn ang="0">
                  <a:pos x="1" y="20"/>
                </a:cxn>
                <a:cxn ang="0">
                  <a:pos x="1" y="16"/>
                </a:cxn>
                <a:cxn ang="0">
                  <a:pos x="4" y="8"/>
                </a:cxn>
                <a:cxn ang="0">
                  <a:pos x="11" y="3"/>
                </a:cxn>
                <a:cxn ang="0">
                  <a:pos x="27" y="0"/>
                </a:cxn>
                <a:cxn ang="0">
                  <a:pos x="35" y="0"/>
                </a:cxn>
                <a:cxn ang="0">
                  <a:pos x="45" y="3"/>
                </a:cxn>
                <a:cxn ang="0">
                  <a:pos x="52" y="8"/>
                </a:cxn>
                <a:cxn ang="0">
                  <a:pos x="55" y="19"/>
                </a:cxn>
              </a:cxnLst>
              <a:rect l="0" t="0" r="r" b="b"/>
              <a:pathLst>
                <a:path w="56" h="65">
                  <a:moveTo>
                    <a:pt x="33" y="19"/>
                  </a:moveTo>
                  <a:lnTo>
                    <a:pt x="33" y="19"/>
                  </a:lnTo>
                  <a:lnTo>
                    <a:pt x="33" y="13"/>
                  </a:lnTo>
                  <a:lnTo>
                    <a:pt x="33" y="13"/>
                  </a:lnTo>
                  <a:lnTo>
                    <a:pt x="30" y="12"/>
                  </a:lnTo>
                  <a:lnTo>
                    <a:pt x="27" y="12"/>
                  </a:lnTo>
                  <a:lnTo>
                    <a:pt x="27" y="12"/>
                  </a:lnTo>
                  <a:lnTo>
                    <a:pt x="24" y="13"/>
                  </a:lnTo>
                  <a:lnTo>
                    <a:pt x="23" y="16"/>
                  </a:lnTo>
                  <a:lnTo>
                    <a:pt x="23" y="16"/>
                  </a:lnTo>
                  <a:lnTo>
                    <a:pt x="24" y="20"/>
                  </a:lnTo>
                  <a:lnTo>
                    <a:pt x="29" y="23"/>
                  </a:lnTo>
                  <a:lnTo>
                    <a:pt x="39" y="26"/>
                  </a:lnTo>
                  <a:lnTo>
                    <a:pt x="45" y="29"/>
                  </a:lnTo>
                  <a:lnTo>
                    <a:pt x="50" y="31"/>
                  </a:lnTo>
                  <a:lnTo>
                    <a:pt x="55" y="37"/>
                  </a:lnTo>
                  <a:lnTo>
                    <a:pt x="56" y="44"/>
                  </a:lnTo>
                  <a:lnTo>
                    <a:pt x="56" y="44"/>
                  </a:lnTo>
                  <a:lnTo>
                    <a:pt x="55" y="49"/>
                  </a:lnTo>
                  <a:lnTo>
                    <a:pt x="53" y="53"/>
                  </a:lnTo>
                  <a:lnTo>
                    <a:pt x="52" y="57"/>
                  </a:lnTo>
                  <a:lnTo>
                    <a:pt x="48" y="60"/>
                  </a:lnTo>
                  <a:lnTo>
                    <a:pt x="44" y="63"/>
                  </a:lnTo>
                  <a:lnTo>
                    <a:pt x="39" y="64"/>
                  </a:lnTo>
                  <a:lnTo>
                    <a:pt x="29" y="65"/>
                  </a:lnTo>
                  <a:lnTo>
                    <a:pt x="29" y="65"/>
                  </a:lnTo>
                  <a:lnTo>
                    <a:pt x="18" y="64"/>
                  </a:lnTo>
                  <a:lnTo>
                    <a:pt x="13" y="63"/>
                  </a:lnTo>
                  <a:lnTo>
                    <a:pt x="8" y="61"/>
                  </a:lnTo>
                  <a:lnTo>
                    <a:pt x="5" y="59"/>
                  </a:lnTo>
                  <a:lnTo>
                    <a:pt x="1" y="56"/>
                  </a:lnTo>
                  <a:lnTo>
                    <a:pt x="0" y="52"/>
                  </a:lnTo>
                  <a:lnTo>
                    <a:pt x="0" y="45"/>
                  </a:lnTo>
                  <a:lnTo>
                    <a:pt x="23" y="45"/>
                  </a:lnTo>
                  <a:lnTo>
                    <a:pt x="23"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3" y="29"/>
                  </a:lnTo>
                  <a:lnTo>
                    <a:pt x="1" y="20"/>
                  </a:lnTo>
                  <a:lnTo>
                    <a:pt x="1" y="20"/>
                  </a:lnTo>
                  <a:lnTo>
                    <a:pt x="1" y="16"/>
                  </a:lnTo>
                  <a:lnTo>
                    <a:pt x="3" y="11"/>
                  </a:lnTo>
                  <a:lnTo>
                    <a:pt x="4" y="8"/>
                  </a:lnTo>
                  <a:lnTo>
                    <a:pt x="8" y="5"/>
                  </a:lnTo>
                  <a:lnTo>
                    <a:pt x="11" y="3"/>
                  </a:lnTo>
                  <a:lnTo>
                    <a:pt x="16" y="1"/>
                  </a:lnTo>
                  <a:lnTo>
                    <a:pt x="27" y="0"/>
                  </a:lnTo>
                  <a:lnTo>
                    <a:pt x="27" y="0"/>
                  </a:lnTo>
                  <a:lnTo>
                    <a:pt x="35"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0" name="Rectangle 30"/>
            <p:cNvSpPr>
              <a:spLocks noChangeArrowheads="1"/>
            </p:cNvSpPr>
            <p:nvPr userDrawn="1"/>
          </p:nvSpPr>
          <p:spPr bwMode="auto">
            <a:xfrm>
              <a:off x="4046" y="4107"/>
              <a:ext cx="23" cy="62"/>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31" name="Freeform 31"/>
            <p:cNvSpPr>
              <a:spLocks/>
            </p:cNvSpPr>
            <p:nvPr userDrawn="1"/>
          </p:nvSpPr>
          <p:spPr bwMode="auto">
            <a:xfrm>
              <a:off x="4087" y="4107"/>
              <a:ext cx="63" cy="62"/>
            </a:xfrm>
            <a:custGeom>
              <a:avLst/>
              <a:gdLst/>
              <a:ahLst/>
              <a:cxnLst>
                <a:cxn ang="0">
                  <a:pos x="0" y="0"/>
                </a:cxn>
                <a:cxn ang="0">
                  <a:pos x="30" y="0"/>
                </a:cxn>
                <a:cxn ang="0">
                  <a:pos x="44" y="38"/>
                </a:cxn>
                <a:cxn ang="0">
                  <a:pos x="44" y="38"/>
                </a:cxn>
                <a:cxn ang="0">
                  <a:pos x="44" y="0"/>
                </a:cxn>
                <a:cxn ang="0">
                  <a:pos x="63" y="0"/>
                </a:cxn>
                <a:cxn ang="0">
                  <a:pos x="63" y="62"/>
                </a:cxn>
                <a:cxn ang="0">
                  <a:pos x="33" y="62"/>
                </a:cxn>
                <a:cxn ang="0">
                  <a:pos x="20" y="26"/>
                </a:cxn>
                <a:cxn ang="0">
                  <a:pos x="20" y="26"/>
                </a:cxn>
                <a:cxn ang="0">
                  <a:pos x="20"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3" y="62"/>
                  </a:lnTo>
                  <a:lnTo>
                    <a:pt x="20" y="26"/>
                  </a:lnTo>
                  <a:lnTo>
                    <a:pt x="20" y="26"/>
                  </a:lnTo>
                  <a:lnTo>
                    <a:pt x="20"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2" name="Freeform 32"/>
            <p:cNvSpPr>
              <a:spLocks/>
            </p:cNvSpPr>
            <p:nvPr userDrawn="1"/>
          </p:nvSpPr>
          <p:spPr bwMode="auto">
            <a:xfrm>
              <a:off x="4168"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3" name="Freeform 33"/>
            <p:cNvSpPr>
              <a:spLocks/>
            </p:cNvSpPr>
            <p:nvPr userDrawn="1"/>
          </p:nvSpPr>
          <p:spPr bwMode="auto">
            <a:xfrm>
              <a:off x="4228" y="4106"/>
              <a:ext cx="56" cy="65"/>
            </a:xfrm>
            <a:custGeom>
              <a:avLst/>
              <a:gdLst/>
              <a:ahLst/>
              <a:cxnLst>
                <a:cxn ang="0">
                  <a:pos x="33" y="19"/>
                </a:cxn>
                <a:cxn ang="0">
                  <a:pos x="31" y="13"/>
                </a:cxn>
                <a:cxn ang="0">
                  <a:pos x="27" y="12"/>
                </a:cxn>
                <a:cxn ang="0">
                  <a:pos x="24" y="13"/>
                </a:cxn>
                <a:cxn ang="0">
                  <a:pos x="23" y="16"/>
                </a:cxn>
                <a:cxn ang="0">
                  <a:pos x="29" y="23"/>
                </a:cxn>
                <a:cxn ang="0">
                  <a:pos x="45" y="29"/>
                </a:cxn>
                <a:cxn ang="0">
                  <a:pos x="55" y="37"/>
                </a:cxn>
                <a:cxn ang="0">
                  <a:pos x="56" y="44"/>
                </a:cxn>
                <a:cxn ang="0">
                  <a:pos x="53" y="53"/>
                </a:cxn>
                <a:cxn ang="0">
                  <a:pos x="48" y="60"/>
                </a:cxn>
                <a:cxn ang="0">
                  <a:pos x="40" y="64"/>
                </a:cxn>
                <a:cxn ang="0">
                  <a:pos x="29"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1" y="16"/>
                </a:cxn>
                <a:cxn ang="0">
                  <a:pos x="4" y="8"/>
                </a:cxn>
                <a:cxn ang="0">
                  <a:pos x="11" y="3"/>
                </a:cxn>
                <a:cxn ang="0">
                  <a:pos x="27" y="0"/>
                </a:cxn>
                <a:cxn ang="0">
                  <a:pos x="34" y="0"/>
                </a:cxn>
                <a:cxn ang="0">
                  <a:pos x="45" y="3"/>
                </a:cxn>
                <a:cxn ang="0">
                  <a:pos x="52" y="8"/>
                </a:cxn>
                <a:cxn ang="0">
                  <a:pos x="55"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9" y="23"/>
                  </a:lnTo>
                  <a:lnTo>
                    <a:pt x="40" y="26"/>
                  </a:lnTo>
                  <a:lnTo>
                    <a:pt x="45" y="29"/>
                  </a:lnTo>
                  <a:lnTo>
                    <a:pt x="50" y="31"/>
                  </a:lnTo>
                  <a:lnTo>
                    <a:pt x="55" y="37"/>
                  </a:lnTo>
                  <a:lnTo>
                    <a:pt x="56" y="44"/>
                  </a:lnTo>
                  <a:lnTo>
                    <a:pt x="56" y="44"/>
                  </a:lnTo>
                  <a:lnTo>
                    <a:pt x="55" y="49"/>
                  </a:lnTo>
                  <a:lnTo>
                    <a:pt x="53" y="53"/>
                  </a:lnTo>
                  <a:lnTo>
                    <a:pt x="50" y="57"/>
                  </a:lnTo>
                  <a:lnTo>
                    <a:pt x="48" y="60"/>
                  </a:lnTo>
                  <a:lnTo>
                    <a:pt x="44" y="63"/>
                  </a:lnTo>
                  <a:lnTo>
                    <a:pt x="40" y="64"/>
                  </a:lnTo>
                  <a:lnTo>
                    <a:pt x="29" y="65"/>
                  </a:lnTo>
                  <a:lnTo>
                    <a:pt x="29" y="65"/>
                  </a:lnTo>
                  <a:lnTo>
                    <a:pt x="18"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1" y="29"/>
                  </a:lnTo>
                  <a:lnTo>
                    <a:pt x="0" y="20"/>
                  </a:lnTo>
                  <a:lnTo>
                    <a:pt x="0" y="20"/>
                  </a:lnTo>
                  <a:lnTo>
                    <a:pt x="1" y="16"/>
                  </a:lnTo>
                  <a:lnTo>
                    <a:pt x="3" y="11"/>
                  </a:lnTo>
                  <a:lnTo>
                    <a:pt x="4" y="8"/>
                  </a:lnTo>
                  <a:lnTo>
                    <a:pt x="7" y="5"/>
                  </a:lnTo>
                  <a:lnTo>
                    <a:pt x="11" y="3"/>
                  </a:lnTo>
                  <a:lnTo>
                    <a:pt x="15" y="1"/>
                  </a:lnTo>
                  <a:lnTo>
                    <a:pt x="27" y="0"/>
                  </a:lnTo>
                  <a:lnTo>
                    <a:pt x="27" y="0"/>
                  </a:lnTo>
                  <a:lnTo>
                    <a:pt x="34"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4" name="Freeform 34"/>
            <p:cNvSpPr>
              <a:spLocks/>
            </p:cNvSpPr>
            <p:nvPr userDrawn="1"/>
          </p:nvSpPr>
          <p:spPr bwMode="auto">
            <a:xfrm>
              <a:off x="4295" y="4106"/>
              <a:ext cx="56" cy="65"/>
            </a:xfrm>
            <a:custGeom>
              <a:avLst/>
              <a:gdLst/>
              <a:ahLst/>
              <a:cxnLst>
                <a:cxn ang="0">
                  <a:pos x="33" y="19"/>
                </a:cxn>
                <a:cxn ang="0">
                  <a:pos x="33" y="13"/>
                </a:cxn>
                <a:cxn ang="0">
                  <a:pos x="27" y="12"/>
                </a:cxn>
                <a:cxn ang="0">
                  <a:pos x="24" y="13"/>
                </a:cxn>
                <a:cxn ang="0">
                  <a:pos x="23" y="16"/>
                </a:cxn>
                <a:cxn ang="0">
                  <a:pos x="29" y="23"/>
                </a:cxn>
                <a:cxn ang="0">
                  <a:pos x="46" y="29"/>
                </a:cxn>
                <a:cxn ang="0">
                  <a:pos x="55" y="37"/>
                </a:cxn>
                <a:cxn ang="0">
                  <a:pos x="56" y="44"/>
                </a:cxn>
                <a:cxn ang="0">
                  <a:pos x="55" y="53"/>
                </a:cxn>
                <a:cxn ang="0">
                  <a:pos x="48" y="60"/>
                </a:cxn>
                <a:cxn ang="0">
                  <a:pos x="40" y="64"/>
                </a:cxn>
                <a:cxn ang="0">
                  <a:pos x="30" y="65"/>
                </a:cxn>
                <a:cxn ang="0">
                  <a:pos x="14" y="63"/>
                </a:cxn>
                <a:cxn ang="0">
                  <a:pos x="5" y="59"/>
                </a:cxn>
                <a:cxn ang="0">
                  <a:pos x="0" y="52"/>
                </a:cxn>
                <a:cxn ang="0">
                  <a:pos x="23" y="45"/>
                </a:cxn>
                <a:cxn ang="0">
                  <a:pos x="24" y="52"/>
                </a:cxn>
                <a:cxn ang="0">
                  <a:pos x="26" y="53"/>
                </a:cxn>
                <a:cxn ang="0">
                  <a:pos x="27" y="53"/>
                </a:cxn>
                <a:cxn ang="0">
                  <a:pos x="31" y="52"/>
                </a:cxn>
                <a:cxn ang="0">
                  <a:pos x="33" y="48"/>
                </a:cxn>
                <a:cxn ang="0">
                  <a:pos x="31" y="44"/>
                </a:cxn>
                <a:cxn ang="0">
                  <a:pos x="16" y="38"/>
                </a:cxn>
                <a:cxn ang="0">
                  <a:pos x="5" y="33"/>
                </a:cxn>
                <a:cxn ang="0">
                  <a:pos x="1" y="20"/>
                </a:cxn>
                <a:cxn ang="0">
                  <a:pos x="1" y="16"/>
                </a:cxn>
                <a:cxn ang="0">
                  <a:pos x="5" y="8"/>
                </a:cxn>
                <a:cxn ang="0">
                  <a:pos x="12" y="3"/>
                </a:cxn>
                <a:cxn ang="0">
                  <a:pos x="27" y="0"/>
                </a:cxn>
                <a:cxn ang="0">
                  <a:pos x="35" y="0"/>
                </a:cxn>
                <a:cxn ang="0">
                  <a:pos x="46" y="3"/>
                </a:cxn>
                <a:cxn ang="0">
                  <a:pos x="52" y="8"/>
                </a:cxn>
                <a:cxn ang="0">
                  <a:pos x="55" y="19"/>
                </a:cxn>
              </a:cxnLst>
              <a:rect l="0" t="0" r="r" b="b"/>
              <a:pathLst>
                <a:path w="56" h="65">
                  <a:moveTo>
                    <a:pt x="33" y="19"/>
                  </a:moveTo>
                  <a:lnTo>
                    <a:pt x="33" y="19"/>
                  </a:lnTo>
                  <a:lnTo>
                    <a:pt x="33" y="13"/>
                  </a:lnTo>
                  <a:lnTo>
                    <a:pt x="33" y="13"/>
                  </a:lnTo>
                  <a:lnTo>
                    <a:pt x="31" y="12"/>
                  </a:lnTo>
                  <a:lnTo>
                    <a:pt x="27" y="12"/>
                  </a:lnTo>
                  <a:lnTo>
                    <a:pt x="27" y="12"/>
                  </a:lnTo>
                  <a:lnTo>
                    <a:pt x="24" y="13"/>
                  </a:lnTo>
                  <a:lnTo>
                    <a:pt x="23" y="16"/>
                  </a:lnTo>
                  <a:lnTo>
                    <a:pt x="23" y="16"/>
                  </a:lnTo>
                  <a:lnTo>
                    <a:pt x="24" y="20"/>
                  </a:lnTo>
                  <a:lnTo>
                    <a:pt x="29" y="23"/>
                  </a:lnTo>
                  <a:lnTo>
                    <a:pt x="40" y="26"/>
                  </a:lnTo>
                  <a:lnTo>
                    <a:pt x="46" y="29"/>
                  </a:lnTo>
                  <a:lnTo>
                    <a:pt x="50" y="31"/>
                  </a:lnTo>
                  <a:lnTo>
                    <a:pt x="55" y="37"/>
                  </a:lnTo>
                  <a:lnTo>
                    <a:pt x="56" y="44"/>
                  </a:lnTo>
                  <a:lnTo>
                    <a:pt x="56" y="44"/>
                  </a:lnTo>
                  <a:lnTo>
                    <a:pt x="56" y="49"/>
                  </a:lnTo>
                  <a:lnTo>
                    <a:pt x="55" y="53"/>
                  </a:lnTo>
                  <a:lnTo>
                    <a:pt x="52" y="57"/>
                  </a:lnTo>
                  <a:lnTo>
                    <a:pt x="48" y="60"/>
                  </a:lnTo>
                  <a:lnTo>
                    <a:pt x="44" y="63"/>
                  </a:lnTo>
                  <a:lnTo>
                    <a:pt x="40" y="64"/>
                  </a:lnTo>
                  <a:lnTo>
                    <a:pt x="30" y="65"/>
                  </a:lnTo>
                  <a:lnTo>
                    <a:pt x="30" y="65"/>
                  </a:lnTo>
                  <a:lnTo>
                    <a:pt x="19" y="64"/>
                  </a:lnTo>
                  <a:lnTo>
                    <a:pt x="14" y="63"/>
                  </a:lnTo>
                  <a:lnTo>
                    <a:pt x="9" y="61"/>
                  </a:lnTo>
                  <a:lnTo>
                    <a:pt x="5" y="59"/>
                  </a:lnTo>
                  <a:lnTo>
                    <a:pt x="3" y="56"/>
                  </a:lnTo>
                  <a:lnTo>
                    <a:pt x="0" y="52"/>
                  </a:lnTo>
                  <a:lnTo>
                    <a:pt x="0" y="45"/>
                  </a:lnTo>
                  <a:lnTo>
                    <a:pt x="23" y="45"/>
                  </a:lnTo>
                  <a:lnTo>
                    <a:pt x="23" y="45"/>
                  </a:lnTo>
                  <a:lnTo>
                    <a:pt x="24" y="52"/>
                  </a:lnTo>
                  <a:lnTo>
                    <a:pt x="24" y="52"/>
                  </a:lnTo>
                  <a:lnTo>
                    <a:pt x="26" y="53"/>
                  </a:lnTo>
                  <a:lnTo>
                    <a:pt x="27" y="53"/>
                  </a:lnTo>
                  <a:lnTo>
                    <a:pt x="27" y="53"/>
                  </a:lnTo>
                  <a:lnTo>
                    <a:pt x="30" y="53"/>
                  </a:lnTo>
                  <a:lnTo>
                    <a:pt x="31" y="52"/>
                  </a:lnTo>
                  <a:lnTo>
                    <a:pt x="33" y="50"/>
                  </a:lnTo>
                  <a:lnTo>
                    <a:pt x="33" y="48"/>
                  </a:lnTo>
                  <a:lnTo>
                    <a:pt x="33" y="48"/>
                  </a:lnTo>
                  <a:lnTo>
                    <a:pt x="31" y="44"/>
                  </a:lnTo>
                  <a:lnTo>
                    <a:pt x="29" y="41"/>
                  </a:lnTo>
                  <a:lnTo>
                    <a:pt x="16" y="38"/>
                  </a:lnTo>
                  <a:lnTo>
                    <a:pt x="11" y="35"/>
                  </a:lnTo>
                  <a:lnTo>
                    <a:pt x="5" y="33"/>
                  </a:lnTo>
                  <a:lnTo>
                    <a:pt x="3" y="29"/>
                  </a:lnTo>
                  <a:lnTo>
                    <a:pt x="1" y="20"/>
                  </a:lnTo>
                  <a:lnTo>
                    <a:pt x="1" y="20"/>
                  </a:lnTo>
                  <a:lnTo>
                    <a:pt x="1" y="16"/>
                  </a:lnTo>
                  <a:lnTo>
                    <a:pt x="3" y="11"/>
                  </a:lnTo>
                  <a:lnTo>
                    <a:pt x="5" y="8"/>
                  </a:lnTo>
                  <a:lnTo>
                    <a:pt x="8" y="5"/>
                  </a:lnTo>
                  <a:lnTo>
                    <a:pt x="12" y="3"/>
                  </a:lnTo>
                  <a:lnTo>
                    <a:pt x="16" y="1"/>
                  </a:lnTo>
                  <a:lnTo>
                    <a:pt x="27" y="0"/>
                  </a:lnTo>
                  <a:lnTo>
                    <a:pt x="27" y="0"/>
                  </a:lnTo>
                  <a:lnTo>
                    <a:pt x="35" y="0"/>
                  </a:lnTo>
                  <a:lnTo>
                    <a:pt x="41" y="1"/>
                  </a:lnTo>
                  <a:lnTo>
                    <a:pt x="46"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5" name="Freeform 35"/>
            <p:cNvSpPr>
              <a:spLocks/>
            </p:cNvSpPr>
            <p:nvPr userDrawn="1"/>
          </p:nvSpPr>
          <p:spPr bwMode="auto">
            <a:xfrm>
              <a:off x="4366"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6" name="Freeform 36"/>
            <p:cNvSpPr>
              <a:spLocks/>
            </p:cNvSpPr>
            <p:nvPr userDrawn="1"/>
          </p:nvSpPr>
          <p:spPr bwMode="auto">
            <a:xfrm>
              <a:off x="4426" y="4106"/>
              <a:ext cx="55" cy="65"/>
            </a:xfrm>
            <a:custGeom>
              <a:avLst/>
              <a:gdLst/>
              <a:ahLst/>
              <a:cxnLst>
                <a:cxn ang="0">
                  <a:pos x="33" y="19"/>
                </a:cxn>
                <a:cxn ang="0">
                  <a:pos x="32" y="13"/>
                </a:cxn>
                <a:cxn ang="0">
                  <a:pos x="28" y="12"/>
                </a:cxn>
                <a:cxn ang="0">
                  <a:pos x="25" y="13"/>
                </a:cxn>
                <a:cxn ang="0">
                  <a:pos x="23" y="16"/>
                </a:cxn>
                <a:cxn ang="0">
                  <a:pos x="28" y="23"/>
                </a:cxn>
                <a:cxn ang="0">
                  <a:pos x="45" y="29"/>
                </a:cxn>
                <a:cxn ang="0">
                  <a:pos x="54" y="37"/>
                </a:cxn>
                <a:cxn ang="0">
                  <a:pos x="55" y="44"/>
                </a:cxn>
                <a:cxn ang="0">
                  <a:pos x="54" y="53"/>
                </a:cxn>
                <a:cxn ang="0">
                  <a:pos x="48" y="60"/>
                </a:cxn>
                <a:cxn ang="0">
                  <a:pos x="38" y="64"/>
                </a:cxn>
                <a:cxn ang="0">
                  <a:pos x="29" y="65"/>
                </a:cxn>
                <a:cxn ang="0">
                  <a:pos x="12" y="63"/>
                </a:cxn>
                <a:cxn ang="0">
                  <a:pos x="4" y="59"/>
                </a:cxn>
                <a:cxn ang="0">
                  <a:pos x="0" y="52"/>
                </a:cxn>
                <a:cxn ang="0">
                  <a:pos x="22" y="45"/>
                </a:cxn>
                <a:cxn ang="0">
                  <a:pos x="23" y="52"/>
                </a:cxn>
                <a:cxn ang="0">
                  <a:pos x="25" y="53"/>
                </a:cxn>
                <a:cxn ang="0">
                  <a:pos x="28" y="53"/>
                </a:cxn>
                <a:cxn ang="0">
                  <a:pos x="30" y="52"/>
                </a:cxn>
                <a:cxn ang="0">
                  <a:pos x="33" y="48"/>
                </a:cxn>
                <a:cxn ang="0">
                  <a:pos x="32" y="44"/>
                </a:cxn>
                <a:cxn ang="0">
                  <a:pos x="17" y="38"/>
                </a:cxn>
                <a:cxn ang="0">
                  <a:pos x="6" y="33"/>
                </a:cxn>
                <a:cxn ang="0">
                  <a:pos x="0" y="20"/>
                </a:cxn>
                <a:cxn ang="0">
                  <a:pos x="0" y="16"/>
                </a:cxn>
                <a:cxn ang="0">
                  <a:pos x="4" y="8"/>
                </a:cxn>
                <a:cxn ang="0">
                  <a:pos x="11" y="3"/>
                </a:cxn>
                <a:cxn ang="0">
                  <a:pos x="28" y="0"/>
                </a:cxn>
                <a:cxn ang="0">
                  <a:pos x="34" y="0"/>
                </a:cxn>
                <a:cxn ang="0">
                  <a:pos x="45" y="3"/>
                </a:cxn>
                <a:cxn ang="0">
                  <a:pos x="51" y="8"/>
                </a:cxn>
                <a:cxn ang="0">
                  <a:pos x="54" y="19"/>
                </a:cxn>
              </a:cxnLst>
              <a:rect l="0" t="0" r="r" b="b"/>
              <a:pathLst>
                <a:path w="55" h="65">
                  <a:moveTo>
                    <a:pt x="33" y="19"/>
                  </a:moveTo>
                  <a:lnTo>
                    <a:pt x="33" y="19"/>
                  </a:lnTo>
                  <a:lnTo>
                    <a:pt x="32" y="13"/>
                  </a:lnTo>
                  <a:lnTo>
                    <a:pt x="32" y="13"/>
                  </a:lnTo>
                  <a:lnTo>
                    <a:pt x="30" y="12"/>
                  </a:lnTo>
                  <a:lnTo>
                    <a:pt x="28" y="12"/>
                  </a:lnTo>
                  <a:lnTo>
                    <a:pt x="28" y="12"/>
                  </a:lnTo>
                  <a:lnTo>
                    <a:pt x="25" y="13"/>
                  </a:lnTo>
                  <a:lnTo>
                    <a:pt x="23" y="16"/>
                  </a:lnTo>
                  <a:lnTo>
                    <a:pt x="23" y="16"/>
                  </a:lnTo>
                  <a:lnTo>
                    <a:pt x="25" y="20"/>
                  </a:lnTo>
                  <a:lnTo>
                    <a:pt x="28" y="23"/>
                  </a:lnTo>
                  <a:lnTo>
                    <a:pt x="40" y="26"/>
                  </a:lnTo>
                  <a:lnTo>
                    <a:pt x="45" y="29"/>
                  </a:lnTo>
                  <a:lnTo>
                    <a:pt x="51" y="31"/>
                  </a:lnTo>
                  <a:lnTo>
                    <a:pt x="54" y="37"/>
                  </a:lnTo>
                  <a:lnTo>
                    <a:pt x="55" y="44"/>
                  </a:lnTo>
                  <a:lnTo>
                    <a:pt x="55" y="44"/>
                  </a:lnTo>
                  <a:lnTo>
                    <a:pt x="55" y="49"/>
                  </a:lnTo>
                  <a:lnTo>
                    <a:pt x="54" y="53"/>
                  </a:lnTo>
                  <a:lnTo>
                    <a:pt x="51" y="57"/>
                  </a:lnTo>
                  <a:lnTo>
                    <a:pt x="48" y="60"/>
                  </a:lnTo>
                  <a:lnTo>
                    <a:pt x="44" y="63"/>
                  </a:lnTo>
                  <a:lnTo>
                    <a:pt x="38" y="64"/>
                  </a:lnTo>
                  <a:lnTo>
                    <a:pt x="29" y="65"/>
                  </a:lnTo>
                  <a:lnTo>
                    <a:pt x="29" y="65"/>
                  </a:lnTo>
                  <a:lnTo>
                    <a:pt x="18" y="64"/>
                  </a:lnTo>
                  <a:lnTo>
                    <a:pt x="12" y="63"/>
                  </a:lnTo>
                  <a:lnTo>
                    <a:pt x="8" y="61"/>
                  </a:lnTo>
                  <a:lnTo>
                    <a:pt x="4" y="59"/>
                  </a:lnTo>
                  <a:lnTo>
                    <a:pt x="2" y="56"/>
                  </a:lnTo>
                  <a:lnTo>
                    <a:pt x="0" y="52"/>
                  </a:lnTo>
                  <a:lnTo>
                    <a:pt x="0" y="45"/>
                  </a:lnTo>
                  <a:lnTo>
                    <a:pt x="22" y="45"/>
                  </a:lnTo>
                  <a:lnTo>
                    <a:pt x="22" y="45"/>
                  </a:lnTo>
                  <a:lnTo>
                    <a:pt x="23" y="52"/>
                  </a:lnTo>
                  <a:lnTo>
                    <a:pt x="23" y="52"/>
                  </a:lnTo>
                  <a:lnTo>
                    <a:pt x="25" y="53"/>
                  </a:lnTo>
                  <a:lnTo>
                    <a:pt x="28" y="53"/>
                  </a:lnTo>
                  <a:lnTo>
                    <a:pt x="28" y="53"/>
                  </a:lnTo>
                  <a:lnTo>
                    <a:pt x="29" y="53"/>
                  </a:lnTo>
                  <a:lnTo>
                    <a:pt x="30" y="52"/>
                  </a:lnTo>
                  <a:lnTo>
                    <a:pt x="32" y="50"/>
                  </a:lnTo>
                  <a:lnTo>
                    <a:pt x="33" y="48"/>
                  </a:lnTo>
                  <a:lnTo>
                    <a:pt x="33" y="48"/>
                  </a:lnTo>
                  <a:lnTo>
                    <a:pt x="32" y="44"/>
                  </a:lnTo>
                  <a:lnTo>
                    <a:pt x="28" y="41"/>
                  </a:lnTo>
                  <a:lnTo>
                    <a:pt x="17" y="38"/>
                  </a:lnTo>
                  <a:lnTo>
                    <a:pt x="11" y="35"/>
                  </a:lnTo>
                  <a:lnTo>
                    <a:pt x="6" y="33"/>
                  </a:lnTo>
                  <a:lnTo>
                    <a:pt x="2" y="29"/>
                  </a:lnTo>
                  <a:lnTo>
                    <a:pt x="0" y="20"/>
                  </a:lnTo>
                  <a:lnTo>
                    <a:pt x="0" y="20"/>
                  </a:lnTo>
                  <a:lnTo>
                    <a:pt x="0" y="16"/>
                  </a:lnTo>
                  <a:lnTo>
                    <a:pt x="2" y="11"/>
                  </a:lnTo>
                  <a:lnTo>
                    <a:pt x="4" y="8"/>
                  </a:lnTo>
                  <a:lnTo>
                    <a:pt x="7" y="5"/>
                  </a:lnTo>
                  <a:lnTo>
                    <a:pt x="11" y="3"/>
                  </a:lnTo>
                  <a:lnTo>
                    <a:pt x="15" y="1"/>
                  </a:lnTo>
                  <a:lnTo>
                    <a:pt x="28" y="0"/>
                  </a:lnTo>
                  <a:lnTo>
                    <a:pt x="28" y="0"/>
                  </a:lnTo>
                  <a:lnTo>
                    <a:pt x="34" y="0"/>
                  </a:lnTo>
                  <a:lnTo>
                    <a:pt x="41" y="1"/>
                  </a:lnTo>
                  <a:lnTo>
                    <a:pt x="45" y="3"/>
                  </a:lnTo>
                  <a:lnTo>
                    <a:pt x="49" y="5"/>
                  </a:lnTo>
                  <a:lnTo>
                    <a:pt x="51" y="8"/>
                  </a:lnTo>
                  <a:lnTo>
                    <a:pt x="54" y="11"/>
                  </a:lnTo>
                  <a:lnTo>
                    <a:pt x="54"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7" name="Freeform 37"/>
            <p:cNvSpPr>
              <a:spLocks noEditPoints="1"/>
            </p:cNvSpPr>
            <p:nvPr userDrawn="1"/>
          </p:nvSpPr>
          <p:spPr bwMode="auto">
            <a:xfrm>
              <a:off x="4540" y="4107"/>
              <a:ext cx="59" cy="62"/>
            </a:xfrm>
            <a:custGeom>
              <a:avLst/>
              <a:gdLst/>
              <a:ahLst/>
              <a:cxnLst>
                <a:cxn ang="0">
                  <a:pos x="23" y="12"/>
                </a:cxn>
                <a:cxn ang="0">
                  <a:pos x="27" y="12"/>
                </a:cxn>
                <a:cxn ang="0">
                  <a:pos x="27" y="12"/>
                </a:cxn>
                <a:cxn ang="0">
                  <a:pos x="30" y="12"/>
                </a:cxn>
                <a:cxn ang="0">
                  <a:pos x="31" y="14"/>
                </a:cxn>
                <a:cxn ang="0">
                  <a:pos x="33" y="15"/>
                </a:cxn>
                <a:cxn ang="0">
                  <a:pos x="33" y="18"/>
                </a:cxn>
                <a:cxn ang="0">
                  <a:pos x="33" y="18"/>
                </a:cxn>
                <a:cxn ang="0">
                  <a:pos x="33" y="21"/>
                </a:cxn>
                <a:cxn ang="0">
                  <a:pos x="31" y="23"/>
                </a:cxn>
                <a:cxn ang="0">
                  <a:pos x="30" y="25"/>
                </a:cxn>
                <a:cxn ang="0">
                  <a:pos x="27" y="25"/>
                </a:cxn>
                <a:cxn ang="0">
                  <a:pos x="23" y="25"/>
                </a:cxn>
                <a:cxn ang="0">
                  <a:pos x="23" y="12"/>
                </a:cxn>
                <a:cxn ang="0">
                  <a:pos x="0" y="62"/>
                </a:cxn>
                <a:cxn ang="0">
                  <a:pos x="23" y="62"/>
                </a:cxn>
                <a:cxn ang="0">
                  <a:pos x="23" y="37"/>
                </a:cxn>
                <a:cxn ang="0">
                  <a:pos x="27" y="37"/>
                </a:cxn>
                <a:cxn ang="0">
                  <a:pos x="27" y="37"/>
                </a:cxn>
                <a:cxn ang="0">
                  <a:pos x="30" y="37"/>
                </a:cxn>
                <a:cxn ang="0">
                  <a:pos x="31" y="38"/>
                </a:cxn>
                <a:cxn ang="0">
                  <a:pos x="33" y="41"/>
                </a:cxn>
                <a:cxn ang="0">
                  <a:pos x="33" y="44"/>
                </a:cxn>
                <a:cxn ang="0">
                  <a:pos x="33" y="58"/>
                </a:cxn>
                <a:cxn ang="0">
                  <a:pos x="33" y="58"/>
                </a:cxn>
                <a:cxn ang="0">
                  <a:pos x="34" y="60"/>
                </a:cxn>
                <a:cxn ang="0">
                  <a:pos x="37" y="62"/>
                </a:cxn>
                <a:cxn ang="0">
                  <a:pos x="59" y="62"/>
                </a:cxn>
                <a:cxn ang="0">
                  <a:pos x="59" y="62"/>
                </a:cxn>
                <a:cxn ang="0">
                  <a:pos x="59" y="62"/>
                </a:cxn>
                <a:cxn ang="0">
                  <a:pos x="57" y="60"/>
                </a:cxn>
                <a:cxn ang="0">
                  <a:pos x="56" y="56"/>
                </a:cxn>
                <a:cxn ang="0">
                  <a:pos x="56" y="43"/>
                </a:cxn>
                <a:cxn ang="0">
                  <a:pos x="56" y="43"/>
                </a:cxn>
                <a:cxn ang="0">
                  <a:pos x="54" y="37"/>
                </a:cxn>
                <a:cxn ang="0">
                  <a:pos x="52" y="34"/>
                </a:cxn>
                <a:cxn ang="0">
                  <a:pos x="48" y="32"/>
                </a:cxn>
                <a:cxn ang="0">
                  <a:pos x="43" y="32"/>
                </a:cxn>
                <a:cxn ang="0">
                  <a:pos x="43" y="32"/>
                </a:cxn>
                <a:cxn ang="0">
                  <a:pos x="43" y="32"/>
                </a:cxn>
                <a:cxn ang="0">
                  <a:pos x="49" y="30"/>
                </a:cxn>
                <a:cxn ang="0">
                  <a:pos x="53" y="28"/>
                </a:cxn>
                <a:cxn ang="0">
                  <a:pos x="56" y="23"/>
                </a:cxn>
                <a:cxn ang="0">
                  <a:pos x="56" y="18"/>
                </a:cxn>
                <a:cxn ang="0">
                  <a:pos x="56" y="18"/>
                </a:cxn>
                <a:cxn ang="0">
                  <a:pos x="54" y="10"/>
                </a:cxn>
                <a:cxn ang="0">
                  <a:pos x="53" y="7"/>
                </a:cxn>
                <a:cxn ang="0">
                  <a:pos x="52" y="4"/>
                </a:cxn>
                <a:cxn ang="0">
                  <a:pos x="45" y="2"/>
                </a:cxn>
                <a:cxn ang="0">
                  <a:pos x="37" y="0"/>
                </a:cxn>
                <a:cxn ang="0">
                  <a:pos x="0" y="0"/>
                </a:cxn>
                <a:cxn ang="0">
                  <a:pos x="0" y="62"/>
                </a:cxn>
              </a:cxnLst>
              <a:rect l="0" t="0" r="r" b="b"/>
              <a:pathLst>
                <a:path w="59" h="62">
                  <a:moveTo>
                    <a:pt x="23" y="12"/>
                  </a:moveTo>
                  <a:lnTo>
                    <a:pt x="27" y="12"/>
                  </a:lnTo>
                  <a:lnTo>
                    <a:pt x="27" y="12"/>
                  </a:lnTo>
                  <a:lnTo>
                    <a:pt x="30" y="12"/>
                  </a:lnTo>
                  <a:lnTo>
                    <a:pt x="31" y="14"/>
                  </a:lnTo>
                  <a:lnTo>
                    <a:pt x="33" y="15"/>
                  </a:lnTo>
                  <a:lnTo>
                    <a:pt x="33" y="18"/>
                  </a:lnTo>
                  <a:lnTo>
                    <a:pt x="33" y="18"/>
                  </a:lnTo>
                  <a:lnTo>
                    <a:pt x="33" y="21"/>
                  </a:lnTo>
                  <a:lnTo>
                    <a:pt x="31" y="23"/>
                  </a:lnTo>
                  <a:lnTo>
                    <a:pt x="30" y="25"/>
                  </a:lnTo>
                  <a:lnTo>
                    <a:pt x="27" y="25"/>
                  </a:lnTo>
                  <a:lnTo>
                    <a:pt x="23" y="25"/>
                  </a:lnTo>
                  <a:lnTo>
                    <a:pt x="23" y="12"/>
                  </a:lnTo>
                  <a:close/>
                  <a:moveTo>
                    <a:pt x="0" y="62"/>
                  </a:moveTo>
                  <a:lnTo>
                    <a:pt x="23" y="62"/>
                  </a:lnTo>
                  <a:lnTo>
                    <a:pt x="23" y="37"/>
                  </a:lnTo>
                  <a:lnTo>
                    <a:pt x="27" y="37"/>
                  </a:lnTo>
                  <a:lnTo>
                    <a:pt x="27" y="37"/>
                  </a:lnTo>
                  <a:lnTo>
                    <a:pt x="30" y="37"/>
                  </a:lnTo>
                  <a:lnTo>
                    <a:pt x="31" y="38"/>
                  </a:lnTo>
                  <a:lnTo>
                    <a:pt x="33" y="41"/>
                  </a:lnTo>
                  <a:lnTo>
                    <a:pt x="33" y="44"/>
                  </a:lnTo>
                  <a:lnTo>
                    <a:pt x="33" y="58"/>
                  </a:lnTo>
                  <a:lnTo>
                    <a:pt x="33" y="58"/>
                  </a:lnTo>
                  <a:lnTo>
                    <a:pt x="34" y="60"/>
                  </a:lnTo>
                  <a:lnTo>
                    <a:pt x="37" y="62"/>
                  </a:lnTo>
                  <a:lnTo>
                    <a:pt x="59" y="62"/>
                  </a:lnTo>
                  <a:lnTo>
                    <a:pt x="59" y="62"/>
                  </a:lnTo>
                  <a:lnTo>
                    <a:pt x="59" y="62"/>
                  </a:lnTo>
                  <a:lnTo>
                    <a:pt x="57" y="60"/>
                  </a:lnTo>
                  <a:lnTo>
                    <a:pt x="56" y="56"/>
                  </a:lnTo>
                  <a:lnTo>
                    <a:pt x="56" y="43"/>
                  </a:lnTo>
                  <a:lnTo>
                    <a:pt x="56" y="43"/>
                  </a:lnTo>
                  <a:lnTo>
                    <a:pt x="54" y="37"/>
                  </a:lnTo>
                  <a:lnTo>
                    <a:pt x="52" y="34"/>
                  </a:lnTo>
                  <a:lnTo>
                    <a:pt x="48" y="32"/>
                  </a:lnTo>
                  <a:lnTo>
                    <a:pt x="43" y="32"/>
                  </a:lnTo>
                  <a:lnTo>
                    <a:pt x="43" y="32"/>
                  </a:lnTo>
                  <a:lnTo>
                    <a:pt x="43" y="32"/>
                  </a:lnTo>
                  <a:lnTo>
                    <a:pt x="49" y="30"/>
                  </a:lnTo>
                  <a:lnTo>
                    <a:pt x="53" y="28"/>
                  </a:lnTo>
                  <a:lnTo>
                    <a:pt x="56" y="23"/>
                  </a:lnTo>
                  <a:lnTo>
                    <a:pt x="56" y="18"/>
                  </a:lnTo>
                  <a:lnTo>
                    <a:pt x="56" y="18"/>
                  </a:lnTo>
                  <a:lnTo>
                    <a:pt x="54" y="10"/>
                  </a:lnTo>
                  <a:lnTo>
                    <a:pt x="53" y="7"/>
                  </a:lnTo>
                  <a:lnTo>
                    <a:pt x="52" y="4"/>
                  </a:lnTo>
                  <a:lnTo>
                    <a:pt x="45" y="2"/>
                  </a:lnTo>
                  <a:lnTo>
                    <a:pt x="37"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8" name="Freeform 38"/>
            <p:cNvSpPr>
              <a:spLocks/>
            </p:cNvSpPr>
            <p:nvPr userDrawn="1"/>
          </p:nvSpPr>
          <p:spPr bwMode="auto">
            <a:xfrm>
              <a:off x="4611" y="4107"/>
              <a:ext cx="56" cy="64"/>
            </a:xfrm>
            <a:custGeom>
              <a:avLst/>
              <a:gdLst/>
              <a:ahLst/>
              <a:cxnLst>
                <a:cxn ang="0">
                  <a:pos x="56" y="40"/>
                </a:cxn>
                <a:cxn ang="0">
                  <a:pos x="56" y="40"/>
                </a:cxn>
                <a:cxn ang="0">
                  <a:pos x="56" y="47"/>
                </a:cxn>
                <a:cxn ang="0">
                  <a:pos x="53" y="52"/>
                </a:cxn>
                <a:cxn ang="0">
                  <a:pos x="50" y="56"/>
                </a:cxn>
                <a:cxn ang="0">
                  <a:pos x="48" y="60"/>
                </a:cxn>
                <a:cxn ang="0">
                  <a:pos x="44" y="62"/>
                </a:cxn>
                <a:cxn ang="0">
                  <a:pos x="38" y="63"/>
                </a:cxn>
                <a:cxn ang="0">
                  <a:pos x="29" y="64"/>
                </a:cxn>
                <a:cxn ang="0">
                  <a:pos x="29" y="64"/>
                </a:cxn>
                <a:cxn ang="0">
                  <a:pos x="18" y="63"/>
                </a:cxn>
                <a:cxn ang="0">
                  <a:pos x="13" y="62"/>
                </a:cxn>
                <a:cxn ang="0">
                  <a:pos x="9" y="60"/>
                </a:cxn>
                <a:cxn ang="0">
                  <a:pos x="5" y="56"/>
                </a:cxn>
                <a:cxn ang="0">
                  <a:pos x="3" y="52"/>
                </a:cxn>
                <a:cxn ang="0">
                  <a:pos x="1" y="47"/>
                </a:cxn>
                <a:cxn ang="0">
                  <a:pos x="0" y="40"/>
                </a:cxn>
                <a:cxn ang="0">
                  <a:pos x="0" y="0"/>
                </a:cxn>
                <a:cxn ang="0">
                  <a:pos x="23" y="0"/>
                </a:cxn>
                <a:cxn ang="0">
                  <a:pos x="23" y="45"/>
                </a:cxn>
                <a:cxn ang="0">
                  <a:pos x="23" y="45"/>
                </a:cxn>
                <a:cxn ang="0">
                  <a:pos x="24" y="49"/>
                </a:cxn>
                <a:cxn ang="0">
                  <a:pos x="26" y="51"/>
                </a:cxn>
                <a:cxn ang="0">
                  <a:pos x="29" y="51"/>
                </a:cxn>
                <a:cxn ang="0">
                  <a:pos x="29"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4" y="62"/>
                  </a:lnTo>
                  <a:lnTo>
                    <a:pt x="38" y="63"/>
                  </a:lnTo>
                  <a:lnTo>
                    <a:pt x="29" y="64"/>
                  </a:lnTo>
                  <a:lnTo>
                    <a:pt x="29" y="64"/>
                  </a:lnTo>
                  <a:lnTo>
                    <a:pt x="18" y="63"/>
                  </a:lnTo>
                  <a:lnTo>
                    <a:pt x="13" y="62"/>
                  </a:lnTo>
                  <a:lnTo>
                    <a:pt x="9" y="60"/>
                  </a:lnTo>
                  <a:lnTo>
                    <a:pt x="5" y="56"/>
                  </a:lnTo>
                  <a:lnTo>
                    <a:pt x="3" y="52"/>
                  </a:lnTo>
                  <a:lnTo>
                    <a:pt x="1" y="47"/>
                  </a:lnTo>
                  <a:lnTo>
                    <a:pt x="0" y="40"/>
                  </a:lnTo>
                  <a:lnTo>
                    <a:pt x="0" y="0"/>
                  </a:lnTo>
                  <a:lnTo>
                    <a:pt x="23" y="0"/>
                  </a:lnTo>
                  <a:lnTo>
                    <a:pt x="23" y="45"/>
                  </a:lnTo>
                  <a:lnTo>
                    <a:pt x="23" y="45"/>
                  </a:lnTo>
                  <a:lnTo>
                    <a:pt x="24" y="49"/>
                  </a:lnTo>
                  <a:lnTo>
                    <a:pt x="26" y="51"/>
                  </a:lnTo>
                  <a:lnTo>
                    <a:pt x="29" y="51"/>
                  </a:lnTo>
                  <a:lnTo>
                    <a:pt x="29"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9" name="Freeform 39"/>
            <p:cNvSpPr>
              <a:spLocks/>
            </p:cNvSpPr>
            <p:nvPr userDrawn="1"/>
          </p:nvSpPr>
          <p:spPr bwMode="auto">
            <a:xfrm>
              <a:off x="4682" y="4107"/>
              <a:ext cx="63" cy="62"/>
            </a:xfrm>
            <a:custGeom>
              <a:avLst/>
              <a:gdLst/>
              <a:ahLst/>
              <a:cxnLst>
                <a:cxn ang="0">
                  <a:pos x="0" y="0"/>
                </a:cxn>
                <a:cxn ang="0">
                  <a:pos x="30" y="0"/>
                </a:cxn>
                <a:cxn ang="0">
                  <a:pos x="42" y="38"/>
                </a:cxn>
                <a:cxn ang="0">
                  <a:pos x="42" y="38"/>
                </a:cxn>
                <a:cxn ang="0">
                  <a:pos x="42" y="0"/>
                </a:cxn>
                <a:cxn ang="0">
                  <a:pos x="63" y="0"/>
                </a:cxn>
                <a:cxn ang="0">
                  <a:pos x="63" y="62"/>
                </a:cxn>
                <a:cxn ang="0">
                  <a:pos x="33" y="62"/>
                </a:cxn>
                <a:cxn ang="0">
                  <a:pos x="19" y="26"/>
                </a:cxn>
                <a:cxn ang="0">
                  <a:pos x="19" y="26"/>
                </a:cxn>
                <a:cxn ang="0">
                  <a:pos x="19" y="62"/>
                </a:cxn>
                <a:cxn ang="0">
                  <a:pos x="0" y="62"/>
                </a:cxn>
                <a:cxn ang="0">
                  <a:pos x="0" y="0"/>
                </a:cxn>
              </a:cxnLst>
              <a:rect l="0" t="0" r="r" b="b"/>
              <a:pathLst>
                <a:path w="63" h="62">
                  <a:moveTo>
                    <a:pt x="0" y="0"/>
                  </a:moveTo>
                  <a:lnTo>
                    <a:pt x="30" y="0"/>
                  </a:lnTo>
                  <a:lnTo>
                    <a:pt x="42" y="38"/>
                  </a:lnTo>
                  <a:lnTo>
                    <a:pt x="42" y="38"/>
                  </a:lnTo>
                  <a:lnTo>
                    <a:pt x="42" y="0"/>
                  </a:lnTo>
                  <a:lnTo>
                    <a:pt x="63" y="0"/>
                  </a:lnTo>
                  <a:lnTo>
                    <a:pt x="63" y="62"/>
                  </a:lnTo>
                  <a:lnTo>
                    <a:pt x="33" y="62"/>
                  </a:lnTo>
                  <a:lnTo>
                    <a:pt x="19" y="26"/>
                  </a:lnTo>
                  <a:lnTo>
                    <a:pt x="19" y="26"/>
                  </a:lnTo>
                  <a:lnTo>
                    <a:pt x="19"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0" name="Freeform 40"/>
            <p:cNvSpPr>
              <a:spLocks/>
            </p:cNvSpPr>
            <p:nvPr userDrawn="1"/>
          </p:nvSpPr>
          <p:spPr bwMode="auto">
            <a:xfrm>
              <a:off x="4804" y="4106"/>
              <a:ext cx="56" cy="65"/>
            </a:xfrm>
            <a:custGeom>
              <a:avLst/>
              <a:gdLst/>
              <a:ahLst/>
              <a:cxnLst>
                <a:cxn ang="0">
                  <a:pos x="33" y="19"/>
                </a:cxn>
                <a:cxn ang="0">
                  <a:pos x="31" y="13"/>
                </a:cxn>
                <a:cxn ang="0">
                  <a:pos x="27" y="12"/>
                </a:cxn>
                <a:cxn ang="0">
                  <a:pos x="24" y="13"/>
                </a:cxn>
                <a:cxn ang="0">
                  <a:pos x="23" y="16"/>
                </a:cxn>
                <a:cxn ang="0">
                  <a:pos x="28" y="23"/>
                </a:cxn>
                <a:cxn ang="0">
                  <a:pos x="45" y="29"/>
                </a:cxn>
                <a:cxn ang="0">
                  <a:pos x="54" y="37"/>
                </a:cxn>
                <a:cxn ang="0">
                  <a:pos x="56" y="44"/>
                </a:cxn>
                <a:cxn ang="0">
                  <a:pos x="53" y="53"/>
                </a:cxn>
                <a:cxn ang="0">
                  <a:pos x="48" y="60"/>
                </a:cxn>
                <a:cxn ang="0">
                  <a:pos x="39" y="64"/>
                </a:cxn>
                <a:cxn ang="0">
                  <a:pos x="28"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0" y="16"/>
                </a:cxn>
                <a:cxn ang="0">
                  <a:pos x="4" y="8"/>
                </a:cxn>
                <a:cxn ang="0">
                  <a:pos x="11" y="3"/>
                </a:cxn>
                <a:cxn ang="0">
                  <a:pos x="27" y="0"/>
                </a:cxn>
                <a:cxn ang="0">
                  <a:pos x="34" y="0"/>
                </a:cxn>
                <a:cxn ang="0">
                  <a:pos x="45" y="3"/>
                </a:cxn>
                <a:cxn ang="0">
                  <a:pos x="50" y="8"/>
                </a:cxn>
                <a:cxn ang="0">
                  <a:pos x="53"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8" y="23"/>
                  </a:lnTo>
                  <a:lnTo>
                    <a:pt x="39" y="26"/>
                  </a:lnTo>
                  <a:lnTo>
                    <a:pt x="45" y="29"/>
                  </a:lnTo>
                  <a:lnTo>
                    <a:pt x="50" y="31"/>
                  </a:lnTo>
                  <a:lnTo>
                    <a:pt x="54" y="37"/>
                  </a:lnTo>
                  <a:lnTo>
                    <a:pt x="56" y="44"/>
                  </a:lnTo>
                  <a:lnTo>
                    <a:pt x="56" y="44"/>
                  </a:lnTo>
                  <a:lnTo>
                    <a:pt x="54" y="49"/>
                  </a:lnTo>
                  <a:lnTo>
                    <a:pt x="53" y="53"/>
                  </a:lnTo>
                  <a:lnTo>
                    <a:pt x="50" y="57"/>
                  </a:lnTo>
                  <a:lnTo>
                    <a:pt x="48" y="60"/>
                  </a:lnTo>
                  <a:lnTo>
                    <a:pt x="43" y="63"/>
                  </a:lnTo>
                  <a:lnTo>
                    <a:pt x="39" y="64"/>
                  </a:lnTo>
                  <a:lnTo>
                    <a:pt x="28" y="65"/>
                  </a:lnTo>
                  <a:lnTo>
                    <a:pt x="28" y="65"/>
                  </a:lnTo>
                  <a:lnTo>
                    <a:pt x="17"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28" y="53"/>
                  </a:lnTo>
                  <a:lnTo>
                    <a:pt x="31" y="52"/>
                  </a:lnTo>
                  <a:lnTo>
                    <a:pt x="31" y="50"/>
                  </a:lnTo>
                  <a:lnTo>
                    <a:pt x="33" y="48"/>
                  </a:lnTo>
                  <a:lnTo>
                    <a:pt x="33" y="48"/>
                  </a:lnTo>
                  <a:lnTo>
                    <a:pt x="31" y="44"/>
                  </a:lnTo>
                  <a:lnTo>
                    <a:pt x="27" y="41"/>
                  </a:lnTo>
                  <a:lnTo>
                    <a:pt x="16" y="38"/>
                  </a:lnTo>
                  <a:lnTo>
                    <a:pt x="11" y="35"/>
                  </a:lnTo>
                  <a:lnTo>
                    <a:pt x="5" y="33"/>
                  </a:lnTo>
                  <a:lnTo>
                    <a:pt x="1" y="29"/>
                  </a:lnTo>
                  <a:lnTo>
                    <a:pt x="0" y="20"/>
                  </a:lnTo>
                  <a:lnTo>
                    <a:pt x="0" y="20"/>
                  </a:lnTo>
                  <a:lnTo>
                    <a:pt x="0" y="16"/>
                  </a:lnTo>
                  <a:lnTo>
                    <a:pt x="1" y="11"/>
                  </a:lnTo>
                  <a:lnTo>
                    <a:pt x="4" y="8"/>
                  </a:lnTo>
                  <a:lnTo>
                    <a:pt x="7" y="5"/>
                  </a:lnTo>
                  <a:lnTo>
                    <a:pt x="11" y="3"/>
                  </a:lnTo>
                  <a:lnTo>
                    <a:pt x="15" y="1"/>
                  </a:lnTo>
                  <a:lnTo>
                    <a:pt x="27" y="0"/>
                  </a:lnTo>
                  <a:lnTo>
                    <a:pt x="27" y="0"/>
                  </a:lnTo>
                  <a:lnTo>
                    <a:pt x="34" y="0"/>
                  </a:lnTo>
                  <a:lnTo>
                    <a:pt x="41" y="1"/>
                  </a:lnTo>
                  <a:lnTo>
                    <a:pt x="45" y="3"/>
                  </a:lnTo>
                  <a:lnTo>
                    <a:pt x="49" y="5"/>
                  </a:lnTo>
                  <a:lnTo>
                    <a:pt x="50" y="8"/>
                  </a:lnTo>
                  <a:lnTo>
                    <a:pt x="53" y="11"/>
                  </a:lnTo>
                  <a:lnTo>
                    <a:pt x="53"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1" name="Freeform 41"/>
            <p:cNvSpPr>
              <a:spLocks noEditPoints="1"/>
            </p:cNvSpPr>
            <p:nvPr userDrawn="1"/>
          </p:nvSpPr>
          <p:spPr bwMode="auto">
            <a:xfrm>
              <a:off x="4869" y="4107"/>
              <a:ext cx="63" cy="62"/>
            </a:xfrm>
            <a:custGeom>
              <a:avLst/>
              <a:gdLst/>
              <a:ahLst/>
              <a:cxnLst>
                <a:cxn ang="0">
                  <a:pos x="32" y="12"/>
                </a:cxn>
                <a:cxn ang="0">
                  <a:pos x="32" y="12"/>
                </a:cxn>
                <a:cxn ang="0">
                  <a:pos x="36" y="41"/>
                </a:cxn>
                <a:cxn ang="0">
                  <a:pos x="28" y="41"/>
                </a:cxn>
                <a:cxn ang="0">
                  <a:pos x="32" y="12"/>
                </a:cxn>
                <a:cxn ang="0">
                  <a:pos x="0" y="62"/>
                </a:cxn>
                <a:cxn ang="0">
                  <a:pos x="24" y="62"/>
                </a:cxn>
                <a:cxn ang="0">
                  <a:pos x="25" y="52"/>
                </a:cxn>
                <a:cxn ang="0">
                  <a:pos x="39" y="52"/>
                </a:cxn>
                <a:cxn ang="0">
                  <a:pos x="40" y="62"/>
                </a:cxn>
                <a:cxn ang="0">
                  <a:pos x="63" y="62"/>
                </a:cxn>
                <a:cxn ang="0">
                  <a:pos x="48" y="0"/>
                </a:cxn>
                <a:cxn ang="0">
                  <a:pos x="15" y="0"/>
                </a:cxn>
                <a:cxn ang="0">
                  <a:pos x="0" y="62"/>
                </a:cxn>
              </a:cxnLst>
              <a:rect l="0" t="0" r="r" b="b"/>
              <a:pathLst>
                <a:path w="63" h="62">
                  <a:moveTo>
                    <a:pt x="32" y="12"/>
                  </a:moveTo>
                  <a:lnTo>
                    <a:pt x="32" y="12"/>
                  </a:lnTo>
                  <a:lnTo>
                    <a:pt x="36" y="41"/>
                  </a:lnTo>
                  <a:lnTo>
                    <a:pt x="28" y="41"/>
                  </a:lnTo>
                  <a:lnTo>
                    <a:pt x="32" y="12"/>
                  </a:lnTo>
                  <a:close/>
                  <a:moveTo>
                    <a:pt x="0" y="62"/>
                  </a:moveTo>
                  <a:lnTo>
                    <a:pt x="24" y="62"/>
                  </a:lnTo>
                  <a:lnTo>
                    <a:pt x="25" y="52"/>
                  </a:lnTo>
                  <a:lnTo>
                    <a:pt x="39" y="52"/>
                  </a:lnTo>
                  <a:lnTo>
                    <a:pt x="40" y="62"/>
                  </a:lnTo>
                  <a:lnTo>
                    <a:pt x="63" y="62"/>
                  </a:lnTo>
                  <a:lnTo>
                    <a:pt x="48" y="0"/>
                  </a:lnTo>
                  <a:lnTo>
                    <a:pt x="15"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2" name="Freeform 42"/>
            <p:cNvSpPr>
              <a:spLocks noEditPoints="1"/>
            </p:cNvSpPr>
            <p:nvPr userDrawn="1"/>
          </p:nvSpPr>
          <p:spPr bwMode="auto">
            <a:xfrm>
              <a:off x="4946" y="4107"/>
              <a:ext cx="56" cy="62"/>
            </a:xfrm>
            <a:custGeom>
              <a:avLst/>
              <a:gdLst/>
              <a:ahLst/>
              <a:cxnLst>
                <a:cxn ang="0">
                  <a:pos x="23" y="14"/>
                </a:cxn>
                <a:cxn ang="0">
                  <a:pos x="27" y="14"/>
                </a:cxn>
                <a:cxn ang="0">
                  <a:pos x="27" y="14"/>
                </a:cxn>
                <a:cxn ang="0">
                  <a:pos x="29" y="14"/>
                </a:cxn>
                <a:cxn ang="0">
                  <a:pos x="31" y="15"/>
                </a:cxn>
                <a:cxn ang="0">
                  <a:pos x="33" y="18"/>
                </a:cxn>
                <a:cxn ang="0">
                  <a:pos x="33" y="21"/>
                </a:cxn>
                <a:cxn ang="0">
                  <a:pos x="33" y="21"/>
                </a:cxn>
                <a:cxn ang="0">
                  <a:pos x="33" y="25"/>
                </a:cxn>
                <a:cxn ang="0">
                  <a:pos x="31" y="28"/>
                </a:cxn>
                <a:cxn ang="0">
                  <a:pos x="30" y="29"/>
                </a:cxn>
                <a:cxn ang="0">
                  <a:pos x="27" y="30"/>
                </a:cxn>
                <a:cxn ang="0">
                  <a:pos x="23" y="30"/>
                </a:cxn>
                <a:cxn ang="0">
                  <a:pos x="23" y="14"/>
                </a:cxn>
                <a:cxn ang="0">
                  <a:pos x="0" y="62"/>
                </a:cxn>
                <a:cxn ang="0">
                  <a:pos x="23" y="62"/>
                </a:cxn>
                <a:cxn ang="0">
                  <a:pos x="23" y="43"/>
                </a:cxn>
                <a:cxn ang="0">
                  <a:pos x="38" y="43"/>
                </a:cxn>
                <a:cxn ang="0">
                  <a:pos x="38" y="43"/>
                </a:cxn>
                <a:cxn ang="0">
                  <a:pos x="42" y="43"/>
                </a:cxn>
                <a:cxn ang="0">
                  <a:pos x="46" y="41"/>
                </a:cxn>
                <a:cxn ang="0">
                  <a:pos x="49" y="40"/>
                </a:cxn>
                <a:cxn ang="0">
                  <a:pos x="52" y="37"/>
                </a:cxn>
                <a:cxn ang="0">
                  <a:pos x="55" y="30"/>
                </a:cxn>
                <a:cxn ang="0">
                  <a:pos x="56" y="22"/>
                </a:cxn>
                <a:cxn ang="0">
                  <a:pos x="56" y="22"/>
                </a:cxn>
                <a:cxn ang="0">
                  <a:pos x="55" y="12"/>
                </a:cxn>
                <a:cxn ang="0">
                  <a:pos x="53" y="8"/>
                </a:cxn>
                <a:cxn ang="0">
                  <a:pos x="51" y="6"/>
                </a:cxn>
                <a:cxn ang="0">
                  <a:pos x="48" y="3"/>
                </a:cxn>
                <a:cxn ang="0">
                  <a:pos x="44" y="2"/>
                </a:cxn>
                <a:cxn ang="0">
                  <a:pos x="34" y="0"/>
                </a:cxn>
                <a:cxn ang="0">
                  <a:pos x="0" y="0"/>
                </a:cxn>
                <a:cxn ang="0">
                  <a:pos x="0" y="62"/>
                </a:cxn>
              </a:cxnLst>
              <a:rect l="0" t="0" r="r" b="b"/>
              <a:pathLst>
                <a:path w="56" h="62">
                  <a:moveTo>
                    <a:pt x="23" y="14"/>
                  </a:moveTo>
                  <a:lnTo>
                    <a:pt x="27" y="14"/>
                  </a:lnTo>
                  <a:lnTo>
                    <a:pt x="27" y="14"/>
                  </a:lnTo>
                  <a:lnTo>
                    <a:pt x="29" y="14"/>
                  </a:lnTo>
                  <a:lnTo>
                    <a:pt x="31" y="15"/>
                  </a:lnTo>
                  <a:lnTo>
                    <a:pt x="33" y="18"/>
                  </a:lnTo>
                  <a:lnTo>
                    <a:pt x="33" y="21"/>
                  </a:lnTo>
                  <a:lnTo>
                    <a:pt x="33" y="21"/>
                  </a:lnTo>
                  <a:lnTo>
                    <a:pt x="33" y="25"/>
                  </a:lnTo>
                  <a:lnTo>
                    <a:pt x="31" y="28"/>
                  </a:lnTo>
                  <a:lnTo>
                    <a:pt x="30" y="29"/>
                  </a:lnTo>
                  <a:lnTo>
                    <a:pt x="27" y="30"/>
                  </a:lnTo>
                  <a:lnTo>
                    <a:pt x="23" y="30"/>
                  </a:lnTo>
                  <a:lnTo>
                    <a:pt x="23" y="14"/>
                  </a:lnTo>
                  <a:close/>
                  <a:moveTo>
                    <a:pt x="0" y="62"/>
                  </a:moveTo>
                  <a:lnTo>
                    <a:pt x="23" y="62"/>
                  </a:lnTo>
                  <a:lnTo>
                    <a:pt x="23" y="43"/>
                  </a:lnTo>
                  <a:lnTo>
                    <a:pt x="38" y="43"/>
                  </a:lnTo>
                  <a:lnTo>
                    <a:pt x="38" y="43"/>
                  </a:lnTo>
                  <a:lnTo>
                    <a:pt x="42" y="43"/>
                  </a:lnTo>
                  <a:lnTo>
                    <a:pt x="46" y="41"/>
                  </a:lnTo>
                  <a:lnTo>
                    <a:pt x="49" y="40"/>
                  </a:lnTo>
                  <a:lnTo>
                    <a:pt x="52" y="37"/>
                  </a:lnTo>
                  <a:lnTo>
                    <a:pt x="55" y="30"/>
                  </a:lnTo>
                  <a:lnTo>
                    <a:pt x="56" y="22"/>
                  </a:lnTo>
                  <a:lnTo>
                    <a:pt x="56" y="22"/>
                  </a:lnTo>
                  <a:lnTo>
                    <a:pt x="55" y="12"/>
                  </a:lnTo>
                  <a:lnTo>
                    <a:pt x="53" y="8"/>
                  </a:lnTo>
                  <a:lnTo>
                    <a:pt x="51" y="6"/>
                  </a:lnTo>
                  <a:lnTo>
                    <a:pt x="48" y="3"/>
                  </a:lnTo>
                  <a:lnTo>
                    <a:pt x="44" y="2"/>
                  </a:lnTo>
                  <a:lnTo>
                    <a:pt x="34"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3" name="Freeform 43"/>
            <p:cNvSpPr>
              <a:spLocks/>
            </p:cNvSpPr>
            <p:nvPr userDrawn="1"/>
          </p:nvSpPr>
          <p:spPr bwMode="auto">
            <a:xfrm>
              <a:off x="5006" y="4107"/>
              <a:ext cx="15" cy="21"/>
            </a:xfrm>
            <a:custGeom>
              <a:avLst/>
              <a:gdLst/>
              <a:ahLst/>
              <a:cxnLst>
                <a:cxn ang="0">
                  <a:pos x="15" y="4"/>
                </a:cxn>
                <a:cxn ang="0">
                  <a:pos x="10" y="4"/>
                </a:cxn>
                <a:cxn ang="0">
                  <a:pos x="10" y="21"/>
                </a:cxn>
                <a:cxn ang="0">
                  <a:pos x="6" y="21"/>
                </a:cxn>
                <a:cxn ang="0">
                  <a:pos x="6" y="4"/>
                </a:cxn>
                <a:cxn ang="0">
                  <a:pos x="0" y="4"/>
                </a:cxn>
                <a:cxn ang="0">
                  <a:pos x="0" y="0"/>
                </a:cxn>
                <a:cxn ang="0">
                  <a:pos x="15" y="0"/>
                </a:cxn>
                <a:cxn ang="0">
                  <a:pos x="15" y="4"/>
                </a:cxn>
              </a:cxnLst>
              <a:rect l="0" t="0" r="r" b="b"/>
              <a:pathLst>
                <a:path w="15" h="21">
                  <a:moveTo>
                    <a:pt x="15" y="4"/>
                  </a:moveTo>
                  <a:lnTo>
                    <a:pt x="10" y="4"/>
                  </a:lnTo>
                  <a:lnTo>
                    <a:pt x="10" y="21"/>
                  </a:lnTo>
                  <a:lnTo>
                    <a:pt x="6" y="21"/>
                  </a:lnTo>
                  <a:lnTo>
                    <a:pt x="6" y="4"/>
                  </a:lnTo>
                  <a:lnTo>
                    <a:pt x="0" y="4"/>
                  </a:lnTo>
                  <a:lnTo>
                    <a:pt x="0" y="0"/>
                  </a:lnTo>
                  <a:lnTo>
                    <a:pt x="15" y="0"/>
                  </a:lnTo>
                  <a:lnTo>
                    <a:pt x="15" y="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4" name="Freeform 44"/>
            <p:cNvSpPr>
              <a:spLocks/>
            </p:cNvSpPr>
            <p:nvPr userDrawn="1"/>
          </p:nvSpPr>
          <p:spPr bwMode="auto">
            <a:xfrm>
              <a:off x="5024" y="4107"/>
              <a:ext cx="23" cy="21"/>
            </a:xfrm>
            <a:custGeom>
              <a:avLst/>
              <a:gdLst/>
              <a:ahLst/>
              <a:cxnLst>
                <a:cxn ang="0">
                  <a:pos x="23" y="21"/>
                </a:cxn>
                <a:cxn ang="0">
                  <a:pos x="19" y="21"/>
                </a:cxn>
                <a:cxn ang="0">
                  <a:pos x="19" y="6"/>
                </a:cxn>
                <a:cxn ang="0">
                  <a:pos x="14" y="21"/>
                </a:cxn>
                <a:cxn ang="0">
                  <a:pos x="11" y="21"/>
                </a:cxn>
                <a:cxn ang="0">
                  <a:pos x="4" y="6"/>
                </a:cxn>
                <a:cxn ang="0">
                  <a:pos x="4" y="21"/>
                </a:cxn>
                <a:cxn ang="0">
                  <a:pos x="0" y="21"/>
                </a:cxn>
                <a:cxn ang="0">
                  <a:pos x="0" y="0"/>
                </a:cxn>
                <a:cxn ang="0">
                  <a:pos x="7" y="0"/>
                </a:cxn>
                <a:cxn ang="0">
                  <a:pos x="12" y="15"/>
                </a:cxn>
                <a:cxn ang="0">
                  <a:pos x="18" y="0"/>
                </a:cxn>
                <a:cxn ang="0">
                  <a:pos x="23" y="0"/>
                </a:cxn>
                <a:cxn ang="0">
                  <a:pos x="23" y="21"/>
                </a:cxn>
              </a:cxnLst>
              <a:rect l="0" t="0" r="r" b="b"/>
              <a:pathLst>
                <a:path w="23" h="21">
                  <a:moveTo>
                    <a:pt x="23" y="21"/>
                  </a:moveTo>
                  <a:lnTo>
                    <a:pt x="19" y="21"/>
                  </a:lnTo>
                  <a:lnTo>
                    <a:pt x="19" y="6"/>
                  </a:lnTo>
                  <a:lnTo>
                    <a:pt x="14" y="21"/>
                  </a:lnTo>
                  <a:lnTo>
                    <a:pt x="11" y="21"/>
                  </a:lnTo>
                  <a:lnTo>
                    <a:pt x="4" y="6"/>
                  </a:lnTo>
                  <a:lnTo>
                    <a:pt x="4" y="21"/>
                  </a:lnTo>
                  <a:lnTo>
                    <a:pt x="0" y="21"/>
                  </a:lnTo>
                  <a:lnTo>
                    <a:pt x="0" y="0"/>
                  </a:lnTo>
                  <a:lnTo>
                    <a:pt x="7" y="0"/>
                  </a:lnTo>
                  <a:lnTo>
                    <a:pt x="12" y="15"/>
                  </a:lnTo>
                  <a:lnTo>
                    <a:pt x="18" y="0"/>
                  </a:lnTo>
                  <a:lnTo>
                    <a:pt x="23" y="0"/>
                  </a:lnTo>
                  <a:lnTo>
                    <a:pt x="23" y="21"/>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grpSp>
      <p:pic>
        <p:nvPicPr>
          <p:cNvPr id="45" name="Picture 45" descr="SAP_BO_08_CG10_R_tm_p_150dp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000" y="6184900"/>
            <a:ext cx="2128838"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1972" name="Rectangle 4"/>
          <p:cNvSpPr>
            <a:spLocks noGrp="1" noChangeArrowheads="1"/>
          </p:cNvSpPr>
          <p:nvPr>
            <p:ph type="subTitle" idx="1"/>
          </p:nvPr>
        </p:nvSpPr>
        <p:spPr>
          <a:xfrm>
            <a:off x="249238" y="3108325"/>
            <a:ext cx="8643937" cy="1752600"/>
          </a:xfrm>
          <a:ln w="9525"/>
        </p:spPr>
        <p:txBody>
          <a:bodyPr/>
          <a:lstStyle>
            <a:lvl1pPr eaLnBrk="0" hangingPunct="0">
              <a:spcBef>
                <a:spcPct val="0"/>
              </a:spcBef>
              <a:buClrTx/>
              <a:buSzTx/>
              <a:buFontTx/>
              <a:buNone/>
              <a:defRPr sz="2000">
                <a:solidFill>
                  <a:srgbClr val="666666"/>
                </a:solidFill>
              </a:defRPr>
            </a:lvl1pPr>
          </a:lstStyle>
          <a:p>
            <a:r>
              <a:rPr lang="en-US"/>
              <a:t>Click to edit Master subtitle style</a:t>
            </a:r>
          </a:p>
          <a:p>
            <a:endParaRPr lang="en-US"/>
          </a:p>
        </p:txBody>
      </p:sp>
      <p:sp>
        <p:nvSpPr>
          <p:cNvPr id="1491973" name="Rectangle 5"/>
          <p:cNvSpPr>
            <a:spLocks noGrp="1" noChangeArrowheads="1"/>
          </p:cNvSpPr>
          <p:nvPr>
            <p:ph type="ctrTitle"/>
          </p:nvPr>
        </p:nvSpPr>
        <p:spPr>
          <a:xfrm>
            <a:off x="249238" y="200025"/>
            <a:ext cx="8643937" cy="255905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448414787"/>
      </p:ext>
    </p:extLst>
  </p:cSld>
  <p:clrMapOvr>
    <a:masterClrMapping/>
  </p:clrMapOvr>
  <p:transition>
    <p:zoom/>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8D8CFCAC-B3EF-463C-BC13-6C61608E188B}" type="slidenum">
              <a:rPr lang="en-US"/>
              <a:pPr>
                <a:defRPr/>
              </a:pPr>
              <a:t>‹#›</a:t>
            </a:fld>
            <a:endParaRPr lang="en-US"/>
          </a:p>
        </p:txBody>
      </p:sp>
    </p:spTree>
    <p:extLst>
      <p:ext uri="{BB962C8B-B14F-4D97-AF65-F5344CB8AC3E}">
        <p14:creationId xmlns:p14="http://schemas.microsoft.com/office/powerpoint/2010/main" val="510241107"/>
      </p:ext>
    </p:extLst>
  </p:cSld>
  <p:clrMapOvr>
    <a:masterClrMapping/>
  </p:clrMapOvr>
  <p:transition>
    <p:zoom/>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6427787" cy="1362075"/>
          </a:xfrm>
        </p:spPr>
        <p:txBody>
          <a:bodyPr/>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6427787"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685080C4-63DC-48E6-A819-9E6FC2E83695}" type="slidenum">
              <a:rPr lang="en-US"/>
              <a:pPr>
                <a:defRPr/>
              </a:pPr>
              <a:t>‹#›</a:t>
            </a:fld>
            <a:endParaRPr lang="en-US"/>
          </a:p>
        </p:txBody>
      </p:sp>
    </p:spTree>
    <p:extLst>
      <p:ext uri="{BB962C8B-B14F-4D97-AF65-F5344CB8AC3E}">
        <p14:creationId xmlns:p14="http://schemas.microsoft.com/office/powerpoint/2010/main" val="180592605"/>
      </p:ext>
    </p:extLst>
  </p:cSld>
  <p:clrMapOvr>
    <a:masterClrMapping/>
  </p:clrMapOvr>
  <p:transition>
    <p:zoom/>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249238" y="1292225"/>
            <a:ext cx="329406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48100" y="1292225"/>
            <a:ext cx="329406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750FD994-D20E-459E-BAAE-36B1807DCC99}" type="slidenum">
              <a:rPr lang="en-US"/>
              <a:pPr>
                <a:defRPr/>
              </a:pPr>
              <a:t>‹#›</a:t>
            </a:fld>
            <a:endParaRPr lang="en-US"/>
          </a:p>
        </p:txBody>
      </p:sp>
    </p:spTree>
    <p:extLst>
      <p:ext uri="{BB962C8B-B14F-4D97-AF65-F5344CB8AC3E}">
        <p14:creationId xmlns:p14="http://schemas.microsoft.com/office/powerpoint/2010/main" val="3965165565"/>
      </p:ext>
    </p:extLst>
  </p:cSld>
  <p:clrMapOvr>
    <a:masterClrMapping/>
  </p:clrMapOvr>
  <p:transition>
    <p:zoom/>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2451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AP_Footnote_2007_1"/>
          <p:cNvSpPr>
            <a:spLocks noGrp="1" noChangeArrowheads="1"/>
          </p:cNvSpPr>
          <p:nvPr>
            <p:ph type="sldNum" sz="quarter" idx="10"/>
          </p:nvPr>
        </p:nvSpPr>
        <p:spPr>
          <a:ln/>
        </p:spPr>
        <p:txBody>
          <a:bodyPr/>
          <a:lstStyle>
            <a:lvl1pPr>
              <a:defRPr/>
            </a:lvl1pPr>
          </a:lstStyle>
          <a:p>
            <a:pPr>
              <a:defRPr/>
            </a:pPr>
            <a:r>
              <a:rPr lang="en-US"/>
              <a:t>© SAP 2009 / Page </a:t>
            </a:r>
            <a:fld id="{AF7A1BA9-8204-411A-83C1-2F98F70995D6}" type="slidenum">
              <a:rPr lang="en-US"/>
              <a:pPr>
                <a:defRPr/>
              </a:pPr>
              <a:t>‹#›</a:t>
            </a:fld>
            <a:endParaRPr lang="en-US"/>
          </a:p>
        </p:txBody>
      </p:sp>
    </p:spTree>
    <p:extLst>
      <p:ext uri="{BB962C8B-B14F-4D97-AF65-F5344CB8AC3E}">
        <p14:creationId xmlns:p14="http://schemas.microsoft.com/office/powerpoint/2010/main" val="1957494819"/>
      </p:ext>
    </p:extLst>
  </p:cSld>
  <p:clrMapOvr>
    <a:masterClrMapping/>
  </p:clrMapOvr>
  <p:transition>
    <p:zoom/>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AP_Footnote_2007_1"/>
          <p:cNvSpPr>
            <a:spLocks noGrp="1" noChangeArrowheads="1"/>
          </p:cNvSpPr>
          <p:nvPr>
            <p:ph type="sldNum" sz="quarter" idx="10"/>
          </p:nvPr>
        </p:nvSpPr>
        <p:spPr>
          <a:ln/>
        </p:spPr>
        <p:txBody>
          <a:bodyPr/>
          <a:lstStyle>
            <a:lvl1pPr>
              <a:defRPr/>
            </a:lvl1pPr>
          </a:lstStyle>
          <a:p>
            <a:pPr>
              <a:defRPr/>
            </a:pPr>
            <a:r>
              <a:rPr lang="en-US"/>
              <a:t>© SAP 2009 / Page </a:t>
            </a:r>
            <a:fld id="{ECDCBCBB-90B4-4832-BCFE-7685D7239885}" type="slidenum">
              <a:rPr lang="en-US"/>
              <a:pPr>
                <a:defRPr/>
              </a:pPr>
              <a:t>‹#›</a:t>
            </a:fld>
            <a:endParaRPr lang="en-US"/>
          </a:p>
        </p:txBody>
      </p:sp>
    </p:spTree>
    <p:extLst>
      <p:ext uri="{BB962C8B-B14F-4D97-AF65-F5344CB8AC3E}">
        <p14:creationId xmlns:p14="http://schemas.microsoft.com/office/powerpoint/2010/main" val="3233755278"/>
      </p:ext>
    </p:extLst>
  </p:cSld>
  <p:clrMapOvr>
    <a:masterClrMapping/>
  </p:clrMapOvr>
  <p:transition>
    <p:zoom/>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AP_Footnote_2007_1"/>
          <p:cNvSpPr>
            <a:spLocks noGrp="1" noChangeArrowheads="1"/>
          </p:cNvSpPr>
          <p:nvPr>
            <p:ph type="sldNum" sz="quarter" idx="10"/>
          </p:nvPr>
        </p:nvSpPr>
        <p:spPr>
          <a:ln/>
        </p:spPr>
        <p:txBody>
          <a:bodyPr/>
          <a:lstStyle>
            <a:lvl1pPr>
              <a:defRPr/>
            </a:lvl1pPr>
          </a:lstStyle>
          <a:p>
            <a:pPr>
              <a:defRPr/>
            </a:pPr>
            <a:r>
              <a:rPr lang="en-US"/>
              <a:t>© SAP 2009 / Page </a:t>
            </a:r>
            <a:fld id="{6D4B5BA3-481B-4CA2-AEB4-DBC78DE6F0D6}" type="slidenum">
              <a:rPr lang="en-US"/>
              <a:pPr>
                <a:defRPr/>
              </a:pPr>
              <a:t>‹#›</a:t>
            </a:fld>
            <a:endParaRPr lang="en-US"/>
          </a:p>
        </p:txBody>
      </p:sp>
    </p:spTree>
    <p:extLst>
      <p:ext uri="{BB962C8B-B14F-4D97-AF65-F5344CB8AC3E}">
        <p14:creationId xmlns:p14="http://schemas.microsoft.com/office/powerpoint/2010/main" val="794324954"/>
      </p:ext>
    </p:extLst>
  </p:cSld>
  <p:clrMapOvr>
    <a:masterClrMapping/>
  </p:clrMapOvr>
  <p:transition>
    <p:zoom/>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7D570045-2AB0-4635-8800-29895CE0B339}" type="slidenum">
              <a:rPr lang="en-US"/>
              <a:pPr>
                <a:defRPr/>
              </a:pPr>
              <a:t>‹#›</a:t>
            </a:fld>
            <a:endParaRPr lang="en-US"/>
          </a:p>
        </p:txBody>
      </p:sp>
    </p:spTree>
    <p:extLst>
      <p:ext uri="{BB962C8B-B14F-4D97-AF65-F5344CB8AC3E}">
        <p14:creationId xmlns:p14="http://schemas.microsoft.com/office/powerpoint/2010/main" val="3917401450"/>
      </p:ext>
    </p:extLst>
  </p:cSld>
  <p:clrMapOvr>
    <a:masterClrMapping/>
  </p:clrMapOvr>
  <p:transition>
    <p:zo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DBB5ECBD-F606-4C08-B027-1FB6270865A6}" type="slidenum">
              <a:rPr lang="en-US"/>
              <a:pPr>
                <a:defRPr/>
              </a:pPr>
              <a:t>‹#›</a:t>
            </a:fld>
            <a:endParaRPr lang="en-US"/>
          </a:p>
        </p:txBody>
      </p:sp>
    </p:spTree>
    <p:extLst>
      <p:ext uri="{BB962C8B-B14F-4D97-AF65-F5344CB8AC3E}">
        <p14:creationId xmlns:p14="http://schemas.microsoft.com/office/powerpoint/2010/main" val="1405195613"/>
      </p:ext>
    </p:extLst>
  </p:cSld>
  <p:clrMapOvr>
    <a:masterClrMapping/>
  </p:clrMapOvr>
  <p:transition>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81B13130-A06F-47EA-8F72-DD7D18767878}" type="slidenum">
              <a:rPr lang="en-US"/>
              <a:pPr>
                <a:defRPr/>
              </a:pPr>
              <a:t>‹#›</a:t>
            </a:fld>
            <a:endParaRPr lang="en-US"/>
          </a:p>
        </p:txBody>
      </p:sp>
    </p:spTree>
    <p:extLst>
      <p:ext uri="{BB962C8B-B14F-4D97-AF65-F5344CB8AC3E}">
        <p14:creationId xmlns:p14="http://schemas.microsoft.com/office/powerpoint/2010/main" val="501578653"/>
      </p:ext>
    </p:extLst>
  </p:cSld>
  <p:clrMapOvr>
    <a:masterClrMapping/>
  </p:clrMapOvr>
  <p:transition>
    <p:zoom/>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651A58B2-9032-4D01-B6C0-333C764BCACB}" type="slidenum">
              <a:rPr lang="en-US"/>
              <a:pPr>
                <a:defRPr/>
              </a:pPr>
              <a:t>‹#›</a:t>
            </a:fld>
            <a:endParaRPr lang="en-US"/>
          </a:p>
        </p:txBody>
      </p:sp>
    </p:spTree>
    <p:extLst>
      <p:ext uri="{BB962C8B-B14F-4D97-AF65-F5344CB8AC3E}">
        <p14:creationId xmlns:p14="http://schemas.microsoft.com/office/powerpoint/2010/main" val="4263896243"/>
      </p:ext>
    </p:extLst>
  </p:cSld>
  <p:clrMapOvr>
    <a:masterClrMapping/>
  </p:clrMapOvr>
  <p:transition>
    <p:zoom/>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201613"/>
            <a:ext cx="2160588"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9238" y="201613"/>
            <a:ext cx="6332537"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1D2B3336-3B07-431E-94E6-2CD11169EDEA}" type="slidenum">
              <a:rPr lang="en-US"/>
              <a:pPr>
                <a:defRPr/>
              </a:pPr>
              <a:t>‹#›</a:t>
            </a:fld>
            <a:endParaRPr lang="en-US"/>
          </a:p>
        </p:txBody>
      </p:sp>
    </p:spTree>
    <p:extLst>
      <p:ext uri="{BB962C8B-B14F-4D97-AF65-F5344CB8AC3E}">
        <p14:creationId xmlns:p14="http://schemas.microsoft.com/office/powerpoint/2010/main" val="3201425687"/>
      </p:ext>
    </p:extLst>
  </p:cSld>
  <p:clrMapOvr>
    <a:masterClrMapping/>
  </p:clrMapOvr>
  <p:transition>
    <p:zoom/>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CCCCCC"/>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gray">
          <a:xfrm>
            <a:off x="152400" y="2987675"/>
            <a:ext cx="8839200" cy="3713163"/>
          </a:xfrm>
          <a:prstGeom prst="rect">
            <a:avLst/>
          </a:prstGeom>
          <a:solidFill>
            <a:schemeClr val="bg1"/>
          </a:solidFill>
          <a:ln w="9525">
            <a:noFill/>
            <a:prstDash val="sysDot"/>
            <a:miter lim="800000"/>
            <a:headEnd/>
            <a:tailEnd/>
          </a:ln>
        </p:spPr>
        <p:txBody>
          <a:bodyPr wrap="none" anchor="ctr"/>
          <a:lstStyle/>
          <a:p>
            <a:pPr>
              <a:buClr>
                <a:schemeClr val="accent1"/>
              </a:buClr>
              <a:buSzPct val="80000"/>
              <a:buFont typeface="Wingdings" pitchFamily="2" charset="2"/>
              <a:buNone/>
              <a:defRPr/>
            </a:pPr>
            <a:endParaRPr lang="en-US"/>
          </a:p>
        </p:txBody>
      </p:sp>
      <p:sp>
        <p:nvSpPr>
          <p:cNvPr id="5" name="Rectangle 3"/>
          <p:cNvSpPr>
            <a:spLocks noChangeArrowheads="1"/>
          </p:cNvSpPr>
          <p:nvPr/>
        </p:nvSpPr>
        <p:spPr bwMode="gray">
          <a:xfrm>
            <a:off x="152400" y="152400"/>
            <a:ext cx="8839200" cy="2738438"/>
          </a:xfrm>
          <a:prstGeom prst="rect">
            <a:avLst/>
          </a:prstGeom>
          <a:solidFill>
            <a:schemeClr val="accent1"/>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6" name="Freeform 6"/>
          <p:cNvSpPr>
            <a:spLocks/>
          </p:cNvSpPr>
          <p:nvPr/>
        </p:nvSpPr>
        <p:spPr bwMode="gray">
          <a:xfrm>
            <a:off x="8545513" y="6259513"/>
            <a:ext cx="457200" cy="457200"/>
          </a:xfrm>
          <a:custGeom>
            <a:avLst/>
            <a:gdLst/>
            <a:ahLst/>
            <a:cxnLst>
              <a:cxn ang="0">
                <a:pos x="288" y="0"/>
              </a:cxn>
              <a:cxn ang="0">
                <a:pos x="0" y="288"/>
              </a:cxn>
              <a:cxn ang="0">
                <a:pos x="288" y="288"/>
              </a:cxn>
              <a:cxn ang="0">
                <a:pos x="288" y="0"/>
              </a:cxn>
            </a:cxnLst>
            <a:rect l="0" t="0" r="r" b="b"/>
            <a:pathLst>
              <a:path w="288" h="288">
                <a:moveTo>
                  <a:pt x="288" y="0"/>
                </a:moveTo>
                <a:lnTo>
                  <a:pt x="0" y="288"/>
                </a:lnTo>
                <a:lnTo>
                  <a:pt x="288" y="288"/>
                </a:lnTo>
                <a:lnTo>
                  <a:pt x="288" y="0"/>
                </a:lnTo>
                <a:close/>
              </a:path>
            </a:pathLst>
          </a:custGeom>
          <a:solidFill>
            <a:srgbClr val="CCCCCC"/>
          </a:solidFill>
          <a:ln w="9525">
            <a:noFill/>
            <a:round/>
            <a:headEnd/>
            <a:tailEnd/>
          </a:ln>
        </p:spPr>
        <p:txBody>
          <a:bodyPr wrap="none" anchor="ctr"/>
          <a:lstStyle/>
          <a:p>
            <a:pPr>
              <a:buClr>
                <a:schemeClr val="accent1"/>
              </a:buClr>
              <a:buSzPct val="80000"/>
              <a:buFont typeface="Wingdings" pitchFamily="2" charset="2"/>
              <a:buNone/>
              <a:defRPr/>
            </a:pPr>
            <a:endParaRPr lang="en-US"/>
          </a:p>
        </p:txBody>
      </p:sp>
      <p:grpSp>
        <p:nvGrpSpPr>
          <p:cNvPr id="7" name="Group 7"/>
          <p:cNvGrpSpPr>
            <a:grpSpLocks noChangeAspect="1"/>
          </p:cNvGrpSpPr>
          <p:nvPr/>
        </p:nvGrpSpPr>
        <p:grpSpPr bwMode="auto">
          <a:xfrm>
            <a:off x="4787900" y="6270625"/>
            <a:ext cx="4203700" cy="431800"/>
            <a:chOff x="3016" y="3950"/>
            <a:chExt cx="2648" cy="272"/>
          </a:xfrm>
        </p:grpSpPr>
        <p:sp>
          <p:nvSpPr>
            <p:cNvPr id="8" name="AutoShape 8"/>
            <p:cNvSpPr>
              <a:spLocks noChangeAspect="1" noChangeArrowheads="1" noTextEdit="1"/>
            </p:cNvSpPr>
            <p:nvPr userDrawn="1"/>
          </p:nvSpPr>
          <p:spPr bwMode="auto">
            <a:xfrm>
              <a:off x="3016" y="3950"/>
              <a:ext cx="2648" cy="272"/>
            </a:xfrm>
            <a:prstGeom prst="rect">
              <a:avLst/>
            </a:prstGeom>
            <a:no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9" name="Freeform 9"/>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0" name="Freeform 10"/>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1" name="Freeform 11"/>
            <p:cNvSpPr>
              <a:spLocks noEditPoints="1"/>
            </p:cNvSpPr>
            <p:nvPr userDrawn="1"/>
          </p:nvSpPr>
          <p:spPr bwMode="auto">
            <a:xfrm>
              <a:off x="5122" y="3998"/>
              <a:ext cx="394" cy="173"/>
            </a:xfrm>
            <a:custGeom>
              <a:avLst/>
              <a:gdLst/>
              <a:ahLst/>
              <a:cxnLst>
                <a:cxn ang="0">
                  <a:pos x="264" y="131"/>
                </a:cxn>
                <a:cxn ang="0">
                  <a:pos x="130" y="111"/>
                </a:cxn>
                <a:cxn ang="0">
                  <a:pos x="123" y="93"/>
                </a:cxn>
                <a:cxn ang="0">
                  <a:pos x="102" y="76"/>
                </a:cxn>
                <a:cxn ang="0">
                  <a:pos x="77" y="67"/>
                </a:cxn>
                <a:cxn ang="0">
                  <a:pos x="50" y="53"/>
                </a:cxn>
                <a:cxn ang="0">
                  <a:pos x="47" y="48"/>
                </a:cxn>
                <a:cxn ang="0">
                  <a:pos x="61" y="37"/>
                </a:cxn>
                <a:cxn ang="0">
                  <a:pos x="78" y="38"/>
                </a:cxn>
                <a:cxn ang="0">
                  <a:pos x="110" y="48"/>
                </a:cxn>
                <a:cxn ang="0">
                  <a:pos x="115" y="9"/>
                </a:cxn>
                <a:cxn ang="0">
                  <a:pos x="67" y="0"/>
                </a:cxn>
                <a:cxn ang="0">
                  <a:pos x="51" y="1"/>
                </a:cxn>
                <a:cxn ang="0">
                  <a:pos x="14" y="20"/>
                </a:cxn>
                <a:cxn ang="0">
                  <a:pos x="4" y="34"/>
                </a:cxn>
                <a:cxn ang="0">
                  <a:pos x="0" y="52"/>
                </a:cxn>
                <a:cxn ang="0">
                  <a:pos x="11" y="82"/>
                </a:cxn>
                <a:cxn ang="0">
                  <a:pos x="28" y="94"/>
                </a:cxn>
                <a:cxn ang="0">
                  <a:pos x="56" y="106"/>
                </a:cxn>
                <a:cxn ang="0">
                  <a:pos x="81" y="117"/>
                </a:cxn>
                <a:cxn ang="0">
                  <a:pos x="84" y="123"/>
                </a:cxn>
                <a:cxn ang="0">
                  <a:pos x="80" y="132"/>
                </a:cxn>
                <a:cxn ang="0">
                  <a:pos x="62" y="138"/>
                </a:cxn>
                <a:cxn ang="0">
                  <a:pos x="41" y="135"/>
                </a:cxn>
                <a:cxn ang="0">
                  <a:pos x="0" y="157"/>
                </a:cxn>
                <a:cxn ang="0">
                  <a:pos x="30" y="169"/>
                </a:cxn>
                <a:cxn ang="0">
                  <a:pos x="65" y="173"/>
                </a:cxn>
                <a:cxn ang="0">
                  <a:pos x="91" y="169"/>
                </a:cxn>
                <a:cxn ang="0">
                  <a:pos x="111" y="158"/>
                </a:cxn>
                <a:cxn ang="0">
                  <a:pos x="158" y="171"/>
                </a:cxn>
                <a:cxn ang="0">
                  <a:pos x="180" y="149"/>
                </a:cxn>
                <a:cxn ang="0">
                  <a:pos x="208" y="149"/>
                </a:cxn>
                <a:cxn ang="0">
                  <a:pos x="309" y="171"/>
                </a:cxn>
                <a:cxn ang="0">
                  <a:pos x="327" y="119"/>
                </a:cxn>
                <a:cxn ang="0">
                  <a:pos x="367" y="111"/>
                </a:cxn>
                <a:cxn ang="0">
                  <a:pos x="390" y="86"/>
                </a:cxn>
                <a:cxn ang="0">
                  <a:pos x="394" y="61"/>
                </a:cxn>
                <a:cxn ang="0">
                  <a:pos x="385" y="26"/>
                </a:cxn>
                <a:cxn ang="0">
                  <a:pos x="352" y="7"/>
                </a:cxn>
                <a:cxn ang="0">
                  <a:pos x="319" y="4"/>
                </a:cxn>
                <a:cxn ang="0">
                  <a:pos x="185" y="112"/>
                </a:cxn>
                <a:cxn ang="0">
                  <a:pos x="195" y="56"/>
                </a:cxn>
                <a:cxn ang="0">
                  <a:pos x="203" y="112"/>
                </a:cxn>
                <a:cxn ang="0">
                  <a:pos x="322" y="82"/>
                </a:cxn>
                <a:cxn ang="0">
                  <a:pos x="322" y="38"/>
                </a:cxn>
                <a:cxn ang="0">
                  <a:pos x="338" y="41"/>
                </a:cxn>
                <a:cxn ang="0">
                  <a:pos x="348" y="50"/>
                </a:cxn>
                <a:cxn ang="0">
                  <a:pos x="351" y="60"/>
                </a:cxn>
                <a:cxn ang="0">
                  <a:pos x="345" y="75"/>
                </a:cxn>
                <a:cxn ang="0">
                  <a:pos x="333" y="80"/>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close/>
                  <a:moveTo>
                    <a:pt x="195" y="113"/>
                  </a:moveTo>
                  <a:lnTo>
                    <a:pt x="195" y="113"/>
                  </a:lnTo>
                  <a:lnTo>
                    <a:pt x="185" y="112"/>
                  </a:lnTo>
                  <a:lnTo>
                    <a:pt x="177" y="111"/>
                  </a:lnTo>
                  <a:lnTo>
                    <a:pt x="193" y="56"/>
                  </a:lnTo>
                  <a:lnTo>
                    <a:pt x="195" y="56"/>
                  </a:lnTo>
                  <a:lnTo>
                    <a:pt x="211" y="111"/>
                  </a:lnTo>
                  <a:lnTo>
                    <a:pt x="211" y="111"/>
                  </a:lnTo>
                  <a:lnTo>
                    <a:pt x="203" y="112"/>
                  </a:lnTo>
                  <a:lnTo>
                    <a:pt x="195" y="113"/>
                  </a:lnTo>
                  <a:lnTo>
                    <a:pt x="195" y="113"/>
                  </a:lnTo>
                  <a:close/>
                  <a:moveTo>
                    <a:pt x="322" y="82"/>
                  </a:moveTo>
                  <a:lnTo>
                    <a:pt x="309" y="82"/>
                  </a:lnTo>
                  <a:lnTo>
                    <a:pt x="309" y="38"/>
                  </a:lnTo>
                  <a:lnTo>
                    <a:pt x="322" y="38"/>
                  </a:lnTo>
                  <a:lnTo>
                    <a:pt x="322" y="38"/>
                  </a:lnTo>
                  <a:lnTo>
                    <a:pt x="333" y="39"/>
                  </a:lnTo>
                  <a:lnTo>
                    <a:pt x="338" y="41"/>
                  </a:lnTo>
                  <a:lnTo>
                    <a:pt x="342" y="44"/>
                  </a:lnTo>
                  <a:lnTo>
                    <a:pt x="345" y="46"/>
                  </a:lnTo>
                  <a:lnTo>
                    <a:pt x="348" y="50"/>
                  </a:lnTo>
                  <a:lnTo>
                    <a:pt x="351" y="55"/>
                  </a:lnTo>
                  <a:lnTo>
                    <a:pt x="351" y="60"/>
                  </a:lnTo>
                  <a:lnTo>
                    <a:pt x="351" y="60"/>
                  </a:lnTo>
                  <a:lnTo>
                    <a:pt x="351" y="65"/>
                  </a:lnTo>
                  <a:lnTo>
                    <a:pt x="348" y="71"/>
                  </a:lnTo>
                  <a:lnTo>
                    <a:pt x="345" y="75"/>
                  </a:lnTo>
                  <a:lnTo>
                    <a:pt x="342" y="78"/>
                  </a:lnTo>
                  <a:lnTo>
                    <a:pt x="338" y="79"/>
                  </a:lnTo>
                  <a:lnTo>
                    <a:pt x="333" y="80"/>
                  </a:lnTo>
                  <a:lnTo>
                    <a:pt x="322" y="82"/>
                  </a:lnTo>
                  <a:close/>
                </a:path>
              </a:pathLst>
            </a:custGeom>
            <a:solidFill>
              <a:srgbClr val="FFFFFF"/>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2" name="Freeform 12"/>
            <p:cNvSpPr>
              <a:spLocks/>
            </p:cNvSpPr>
            <p:nvPr userDrawn="1"/>
          </p:nvSpPr>
          <p:spPr bwMode="auto">
            <a:xfrm>
              <a:off x="5122" y="3998"/>
              <a:ext cx="394" cy="173"/>
            </a:xfrm>
            <a:custGeom>
              <a:avLst/>
              <a:gdLst/>
              <a:ahLst/>
              <a:cxnLst>
                <a:cxn ang="0">
                  <a:pos x="264" y="4"/>
                </a:cxn>
                <a:cxn ang="0">
                  <a:pos x="218" y="4"/>
                </a:cxn>
                <a:cxn ang="0">
                  <a:pos x="130" y="111"/>
                </a:cxn>
                <a:cxn ang="0">
                  <a:pos x="128" y="101"/>
                </a:cxn>
                <a:cxn ang="0">
                  <a:pos x="118" y="87"/>
                </a:cxn>
                <a:cxn ang="0">
                  <a:pos x="102" y="76"/>
                </a:cxn>
                <a:cxn ang="0">
                  <a:pos x="77" y="67"/>
                </a:cxn>
                <a:cxn ang="0">
                  <a:pos x="66" y="63"/>
                </a:cxn>
                <a:cxn ang="0">
                  <a:pos x="50" y="53"/>
                </a:cxn>
                <a:cxn ang="0">
                  <a:pos x="47" y="48"/>
                </a:cxn>
                <a:cxn ang="0">
                  <a:pos x="48" y="44"/>
                </a:cxn>
                <a:cxn ang="0">
                  <a:pos x="61" y="37"/>
                </a:cxn>
                <a:cxn ang="0">
                  <a:pos x="71" y="37"/>
                </a:cxn>
                <a:cxn ang="0">
                  <a:pos x="88" y="39"/>
                </a:cxn>
                <a:cxn ang="0">
                  <a:pos x="110" y="48"/>
                </a:cxn>
                <a:cxn ang="0">
                  <a:pos x="129" y="15"/>
                </a:cxn>
                <a:cxn ang="0">
                  <a:pos x="99" y="4"/>
                </a:cxn>
                <a:cxn ang="0">
                  <a:pos x="67" y="0"/>
                </a:cxn>
                <a:cxn ang="0">
                  <a:pos x="67" y="0"/>
                </a:cxn>
                <a:cxn ang="0">
                  <a:pos x="37" y="5"/>
                </a:cxn>
                <a:cxn ang="0">
                  <a:pos x="14" y="20"/>
                </a:cxn>
                <a:cxn ang="0">
                  <a:pos x="9" y="27"/>
                </a:cxn>
                <a:cxn ang="0">
                  <a:pos x="2" y="42"/>
                </a:cxn>
                <a:cxn ang="0">
                  <a:pos x="0" y="52"/>
                </a:cxn>
                <a:cxn ang="0">
                  <a:pos x="6" y="74"/>
                </a:cxn>
                <a:cxn ang="0">
                  <a:pos x="20" y="89"/>
                </a:cxn>
                <a:cxn ang="0">
                  <a:pos x="28" y="94"/>
                </a:cxn>
                <a:cxn ang="0">
                  <a:pos x="56" y="106"/>
                </a:cxn>
                <a:cxn ang="0">
                  <a:pos x="67" y="109"/>
                </a:cxn>
                <a:cxn ang="0">
                  <a:pos x="81" y="117"/>
                </a:cxn>
                <a:cxn ang="0">
                  <a:pos x="84" y="123"/>
                </a:cxn>
                <a:cxn ang="0">
                  <a:pos x="82" y="128"/>
                </a:cxn>
                <a:cxn ang="0">
                  <a:pos x="80" y="132"/>
                </a:cxn>
                <a:cxn ang="0">
                  <a:pos x="73" y="137"/>
                </a:cxn>
                <a:cxn ang="0">
                  <a:pos x="62" y="138"/>
                </a:cxn>
                <a:cxn ang="0">
                  <a:pos x="41" y="135"/>
                </a:cxn>
                <a:cxn ang="0">
                  <a:pos x="18" y="124"/>
                </a:cxn>
                <a:cxn ang="0">
                  <a:pos x="0" y="157"/>
                </a:cxn>
                <a:cxn ang="0">
                  <a:pos x="30" y="169"/>
                </a:cxn>
                <a:cxn ang="0">
                  <a:pos x="62" y="173"/>
                </a:cxn>
                <a:cxn ang="0">
                  <a:pos x="65" y="173"/>
                </a:cxn>
                <a:cxn ang="0">
                  <a:pos x="91" y="169"/>
                </a:cxn>
                <a:cxn ang="0">
                  <a:pos x="111" y="158"/>
                </a:cxn>
                <a:cxn ang="0">
                  <a:pos x="114" y="157"/>
                </a:cxn>
                <a:cxn ang="0">
                  <a:pos x="158" y="171"/>
                </a:cxn>
                <a:cxn ang="0">
                  <a:pos x="166" y="146"/>
                </a:cxn>
                <a:cxn ang="0">
                  <a:pos x="195" y="150"/>
                </a:cxn>
                <a:cxn ang="0">
                  <a:pos x="208" y="149"/>
                </a:cxn>
                <a:cxn ang="0">
                  <a:pos x="230" y="171"/>
                </a:cxn>
                <a:cxn ang="0">
                  <a:pos x="309" y="119"/>
                </a:cxn>
                <a:cxn ang="0">
                  <a:pos x="327" y="119"/>
                </a:cxn>
                <a:cxn ang="0">
                  <a:pos x="356" y="115"/>
                </a:cxn>
                <a:cxn ang="0">
                  <a:pos x="377" y="104"/>
                </a:cxn>
                <a:cxn ang="0">
                  <a:pos x="390" y="86"/>
                </a:cxn>
                <a:cxn ang="0">
                  <a:pos x="394" y="61"/>
                </a:cxn>
                <a:cxn ang="0">
                  <a:pos x="393" y="48"/>
                </a:cxn>
                <a:cxn ang="0">
                  <a:pos x="385" y="26"/>
                </a:cxn>
                <a:cxn ang="0">
                  <a:pos x="366" y="11"/>
                </a:cxn>
                <a:cxn ang="0">
                  <a:pos x="337" y="4"/>
                </a:cxn>
                <a:cxn ang="0">
                  <a:pos x="319" y="4"/>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3" name="Freeform 13"/>
            <p:cNvSpPr>
              <a:spLocks/>
            </p:cNvSpPr>
            <p:nvPr userDrawn="1"/>
          </p:nvSpPr>
          <p:spPr bwMode="auto">
            <a:xfrm>
              <a:off x="5299" y="4054"/>
              <a:ext cx="34" cy="57"/>
            </a:xfrm>
            <a:custGeom>
              <a:avLst/>
              <a:gdLst/>
              <a:ahLst/>
              <a:cxnLst>
                <a:cxn ang="0">
                  <a:pos x="18" y="57"/>
                </a:cxn>
                <a:cxn ang="0">
                  <a:pos x="18" y="57"/>
                </a:cxn>
                <a:cxn ang="0">
                  <a:pos x="8" y="56"/>
                </a:cxn>
                <a:cxn ang="0">
                  <a:pos x="0" y="55"/>
                </a:cxn>
                <a:cxn ang="0">
                  <a:pos x="16" y="0"/>
                </a:cxn>
                <a:cxn ang="0">
                  <a:pos x="18" y="0"/>
                </a:cxn>
                <a:cxn ang="0">
                  <a:pos x="34" y="55"/>
                </a:cxn>
                <a:cxn ang="0">
                  <a:pos x="34" y="55"/>
                </a:cxn>
                <a:cxn ang="0">
                  <a:pos x="26" y="56"/>
                </a:cxn>
                <a:cxn ang="0">
                  <a:pos x="18" y="57"/>
                </a:cxn>
                <a:cxn ang="0">
                  <a:pos x="18" y="57"/>
                </a:cxn>
              </a:cxnLst>
              <a:rect l="0" t="0" r="r" b="b"/>
              <a:pathLst>
                <a:path w="34" h="57">
                  <a:moveTo>
                    <a:pt x="18" y="57"/>
                  </a:moveTo>
                  <a:lnTo>
                    <a:pt x="18" y="57"/>
                  </a:lnTo>
                  <a:lnTo>
                    <a:pt x="8" y="56"/>
                  </a:lnTo>
                  <a:lnTo>
                    <a:pt x="0" y="55"/>
                  </a:lnTo>
                  <a:lnTo>
                    <a:pt x="16" y="0"/>
                  </a:lnTo>
                  <a:lnTo>
                    <a:pt x="18" y="0"/>
                  </a:lnTo>
                  <a:lnTo>
                    <a:pt x="34" y="55"/>
                  </a:lnTo>
                  <a:lnTo>
                    <a:pt x="34" y="55"/>
                  </a:lnTo>
                  <a:lnTo>
                    <a:pt x="26" y="56"/>
                  </a:lnTo>
                  <a:lnTo>
                    <a:pt x="18" y="57"/>
                  </a:lnTo>
                  <a:lnTo>
                    <a:pt x="18" y="57"/>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4" name="Freeform 14"/>
            <p:cNvSpPr>
              <a:spLocks/>
            </p:cNvSpPr>
            <p:nvPr userDrawn="1"/>
          </p:nvSpPr>
          <p:spPr bwMode="auto">
            <a:xfrm>
              <a:off x="5431" y="4036"/>
              <a:ext cx="42" cy="44"/>
            </a:xfrm>
            <a:custGeom>
              <a:avLst/>
              <a:gdLst/>
              <a:ahLst/>
              <a:cxnLst>
                <a:cxn ang="0">
                  <a:pos x="13" y="44"/>
                </a:cxn>
                <a:cxn ang="0">
                  <a:pos x="0" y="44"/>
                </a:cxn>
                <a:cxn ang="0">
                  <a:pos x="0" y="0"/>
                </a:cxn>
                <a:cxn ang="0">
                  <a:pos x="13" y="0"/>
                </a:cxn>
                <a:cxn ang="0">
                  <a:pos x="13" y="0"/>
                </a:cxn>
                <a:cxn ang="0">
                  <a:pos x="24" y="1"/>
                </a:cxn>
                <a:cxn ang="0">
                  <a:pos x="29" y="3"/>
                </a:cxn>
                <a:cxn ang="0">
                  <a:pos x="33" y="6"/>
                </a:cxn>
                <a:cxn ang="0">
                  <a:pos x="36" y="8"/>
                </a:cxn>
                <a:cxn ang="0">
                  <a:pos x="39" y="12"/>
                </a:cxn>
                <a:cxn ang="0">
                  <a:pos x="42" y="17"/>
                </a:cxn>
                <a:cxn ang="0">
                  <a:pos x="42" y="22"/>
                </a:cxn>
                <a:cxn ang="0">
                  <a:pos x="42" y="22"/>
                </a:cxn>
                <a:cxn ang="0">
                  <a:pos x="42" y="27"/>
                </a:cxn>
                <a:cxn ang="0">
                  <a:pos x="39" y="33"/>
                </a:cxn>
                <a:cxn ang="0">
                  <a:pos x="36" y="37"/>
                </a:cxn>
                <a:cxn ang="0">
                  <a:pos x="33" y="40"/>
                </a:cxn>
                <a:cxn ang="0">
                  <a:pos x="29" y="41"/>
                </a:cxn>
                <a:cxn ang="0">
                  <a:pos x="24" y="42"/>
                </a:cxn>
                <a:cxn ang="0">
                  <a:pos x="13" y="44"/>
                </a:cxn>
              </a:cxnLst>
              <a:rect l="0" t="0" r="r" b="b"/>
              <a:pathLst>
                <a:path w="42" h="44">
                  <a:moveTo>
                    <a:pt x="13" y="44"/>
                  </a:moveTo>
                  <a:lnTo>
                    <a:pt x="0" y="44"/>
                  </a:lnTo>
                  <a:lnTo>
                    <a:pt x="0" y="0"/>
                  </a:lnTo>
                  <a:lnTo>
                    <a:pt x="13" y="0"/>
                  </a:lnTo>
                  <a:lnTo>
                    <a:pt x="13" y="0"/>
                  </a:lnTo>
                  <a:lnTo>
                    <a:pt x="24" y="1"/>
                  </a:lnTo>
                  <a:lnTo>
                    <a:pt x="29" y="3"/>
                  </a:lnTo>
                  <a:lnTo>
                    <a:pt x="33" y="6"/>
                  </a:lnTo>
                  <a:lnTo>
                    <a:pt x="36" y="8"/>
                  </a:lnTo>
                  <a:lnTo>
                    <a:pt x="39" y="12"/>
                  </a:lnTo>
                  <a:lnTo>
                    <a:pt x="42" y="17"/>
                  </a:lnTo>
                  <a:lnTo>
                    <a:pt x="42" y="22"/>
                  </a:lnTo>
                  <a:lnTo>
                    <a:pt x="42" y="22"/>
                  </a:lnTo>
                  <a:lnTo>
                    <a:pt x="42" y="27"/>
                  </a:lnTo>
                  <a:lnTo>
                    <a:pt x="39" y="33"/>
                  </a:lnTo>
                  <a:lnTo>
                    <a:pt x="36" y="37"/>
                  </a:lnTo>
                  <a:lnTo>
                    <a:pt x="33" y="40"/>
                  </a:lnTo>
                  <a:lnTo>
                    <a:pt x="29" y="41"/>
                  </a:lnTo>
                  <a:lnTo>
                    <a:pt x="24" y="42"/>
                  </a:lnTo>
                  <a:lnTo>
                    <a:pt x="13" y="4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5" name="Freeform 15"/>
            <p:cNvSpPr>
              <a:spLocks noEditPoints="1"/>
            </p:cNvSpPr>
            <p:nvPr userDrawn="1"/>
          </p:nvSpPr>
          <p:spPr bwMode="auto">
            <a:xfrm>
              <a:off x="5456" y="4186"/>
              <a:ext cx="36" cy="36"/>
            </a:xfrm>
            <a:custGeom>
              <a:avLst/>
              <a:gdLst/>
              <a:ahLst/>
              <a:cxnLst>
                <a:cxn ang="0">
                  <a:pos x="3" y="18"/>
                </a:cxn>
                <a:cxn ang="0">
                  <a:pos x="7" y="7"/>
                </a:cxn>
                <a:cxn ang="0">
                  <a:pos x="18" y="3"/>
                </a:cxn>
                <a:cxn ang="0">
                  <a:pos x="23" y="5"/>
                </a:cxn>
                <a:cxn ang="0">
                  <a:pos x="30" y="11"/>
                </a:cxn>
                <a:cxn ang="0">
                  <a:pos x="32" y="18"/>
                </a:cxn>
                <a:cxn ang="0">
                  <a:pos x="27" y="28"/>
                </a:cxn>
                <a:cxn ang="0">
                  <a:pos x="18" y="32"/>
                </a:cxn>
                <a:cxn ang="0">
                  <a:pos x="12" y="32"/>
                </a:cxn>
                <a:cxn ang="0">
                  <a:pos x="4" y="24"/>
                </a:cxn>
                <a:cxn ang="0">
                  <a:pos x="3" y="18"/>
                </a:cxn>
                <a:cxn ang="0">
                  <a:pos x="18" y="36"/>
                </a:cxn>
                <a:cxn ang="0">
                  <a:pos x="30" y="31"/>
                </a:cxn>
                <a:cxn ang="0">
                  <a:pos x="36" y="18"/>
                </a:cxn>
                <a:cxn ang="0">
                  <a:pos x="34" y="11"/>
                </a:cxn>
                <a:cxn ang="0">
                  <a:pos x="25" y="2"/>
                </a:cxn>
                <a:cxn ang="0">
                  <a:pos x="18" y="0"/>
                </a:cxn>
                <a:cxn ang="0">
                  <a:pos x="6" y="5"/>
                </a:cxn>
                <a:cxn ang="0">
                  <a:pos x="0" y="18"/>
                </a:cxn>
                <a:cxn ang="0">
                  <a:pos x="1" y="25"/>
                </a:cxn>
                <a:cxn ang="0">
                  <a:pos x="11" y="35"/>
                </a:cxn>
                <a:cxn ang="0">
                  <a:pos x="18" y="36"/>
                </a:cxn>
                <a:cxn ang="0">
                  <a:pos x="18" y="20"/>
                </a:cxn>
                <a:cxn ang="0">
                  <a:pos x="26" y="28"/>
                </a:cxn>
                <a:cxn ang="0">
                  <a:pos x="21" y="20"/>
                </a:cxn>
                <a:cxn ang="0">
                  <a:pos x="25" y="15"/>
                </a:cxn>
                <a:cxn ang="0">
                  <a:pos x="26" y="14"/>
                </a:cxn>
                <a:cxn ang="0">
                  <a:pos x="23" y="9"/>
                </a:cxn>
                <a:cxn ang="0">
                  <a:pos x="18" y="7"/>
                </a:cxn>
                <a:cxn ang="0">
                  <a:pos x="11" y="28"/>
                </a:cxn>
                <a:cxn ang="0">
                  <a:pos x="14" y="20"/>
                </a:cxn>
                <a:cxn ang="0">
                  <a:pos x="14" y="10"/>
                </a:cxn>
                <a:cxn ang="0">
                  <a:pos x="18" y="10"/>
                </a:cxn>
                <a:cxn ang="0">
                  <a:pos x="22" y="11"/>
                </a:cxn>
                <a:cxn ang="0">
                  <a:pos x="22" y="13"/>
                </a:cxn>
                <a:cxn ang="0">
                  <a:pos x="21" y="15"/>
                </a:cxn>
                <a:cxn ang="0">
                  <a:pos x="14" y="17"/>
                </a:cxn>
              </a:cxnLst>
              <a:rect l="0" t="0" r="r" b="b"/>
              <a:pathLst>
                <a:path w="36" h="36">
                  <a:moveTo>
                    <a:pt x="3" y="18"/>
                  </a:moveTo>
                  <a:lnTo>
                    <a:pt x="3" y="18"/>
                  </a:lnTo>
                  <a:lnTo>
                    <a:pt x="4" y="11"/>
                  </a:lnTo>
                  <a:lnTo>
                    <a:pt x="7" y="7"/>
                  </a:lnTo>
                  <a:lnTo>
                    <a:pt x="12" y="5"/>
                  </a:lnTo>
                  <a:lnTo>
                    <a:pt x="18" y="3"/>
                  </a:lnTo>
                  <a:lnTo>
                    <a:pt x="18" y="3"/>
                  </a:lnTo>
                  <a:lnTo>
                    <a:pt x="23" y="5"/>
                  </a:lnTo>
                  <a:lnTo>
                    <a:pt x="27" y="7"/>
                  </a:lnTo>
                  <a:lnTo>
                    <a:pt x="30" y="11"/>
                  </a:lnTo>
                  <a:lnTo>
                    <a:pt x="32" y="18"/>
                  </a:lnTo>
                  <a:lnTo>
                    <a:pt x="32" y="18"/>
                  </a:lnTo>
                  <a:lnTo>
                    <a:pt x="30" y="24"/>
                  </a:lnTo>
                  <a:lnTo>
                    <a:pt x="27" y="28"/>
                  </a:lnTo>
                  <a:lnTo>
                    <a:pt x="23" y="32"/>
                  </a:lnTo>
                  <a:lnTo>
                    <a:pt x="18" y="32"/>
                  </a:lnTo>
                  <a:lnTo>
                    <a:pt x="18" y="32"/>
                  </a:lnTo>
                  <a:lnTo>
                    <a:pt x="12" y="32"/>
                  </a:lnTo>
                  <a:lnTo>
                    <a:pt x="7" y="28"/>
                  </a:lnTo>
                  <a:lnTo>
                    <a:pt x="4" y="24"/>
                  </a:lnTo>
                  <a:lnTo>
                    <a:pt x="3" y="18"/>
                  </a:lnTo>
                  <a:lnTo>
                    <a:pt x="3" y="18"/>
                  </a:lnTo>
                  <a:close/>
                  <a:moveTo>
                    <a:pt x="18" y="36"/>
                  </a:moveTo>
                  <a:lnTo>
                    <a:pt x="18" y="36"/>
                  </a:lnTo>
                  <a:lnTo>
                    <a:pt x="25" y="35"/>
                  </a:lnTo>
                  <a:lnTo>
                    <a:pt x="30" y="31"/>
                  </a:lnTo>
                  <a:lnTo>
                    <a:pt x="34" y="25"/>
                  </a:lnTo>
                  <a:lnTo>
                    <a:pt x="36" y="18"/>
                  </a:lnTo>
                  <a:lnTo>
                    <a:pt x="36" y="18"/>
                  </a:lnTo>
                  <a:lnTo>
                    <a:pt x="34" y="11"/>
                  </a:lnTo>
                  <a:lnTo>
                    <a:pt x="30" y="5"/>
                  </a:lnTo>
                  <a:lnTo>
                    <a:pt x="25" y="2"/>
                  </a:lnTo>
                  <a:lnTo>
                    <a:pt x="18" y="0"/>
                  </a:lnTo>
                  <a:lnTo>
                    <a:pt x="18" y="0"/>
                  </a:lnTo>
                  <a:lnTo>
                    <a:pt x="11" y="2"/>
                  </a:lnTo>
                  <a:lnTo>
                    <a:pt x="6" y="5"/>
                  </a:lnTo>
                  <a:lnTo>
                    <a:pt x="1" y="11"/>
                  </a:lnTo>
                  <a:lnTo>
                    <a:pt x="0" y="18"/>
                  </a:lnTo>
                  <a:lnTo>
                    <a:pt x="0" y="18"/>
                  </a:lnTo>
                  <a:lnTo>
                    <a:pt x="1" y="25"/>
                  </a:lnTo>
                  <a:lnTo>
                    <a:pt x="6" y="31"/>
                  </a:lnTo>
                  <a:lnTo>
                    <a:pt x="11" y="35"/>
                  </a:lnTo>
                  <a:lnTo>
                    <a:pt x="18" y="36"/>
                  </a:lnTo>
                  <a:lnTo>
                    <a:pt x="18" y="36"/>
                  </a:lnTo>
                  <a:close/>
                  <a:moveTo>
                    <a:pt x="14" y="20"/>
                  </a:moveTo>
                  <a:lnTo>
                    <a:pt x="18" y="20"/>
                  </a:lnTo>
                  <a:lnTo>
                    <a:pt x="23" y="28"/>
                  </a:lnTo>
                  <a:lnTo>
                    <a:pt x="26" y="28"/>
                  </a:lnTo>
                  <a:lnTo>
                    <a:pt x="21" y="20"/>
                  </a:lnTo>
                  <a:lnTo>
                    <a:pt x="21" y="20"/>
                  </a:lnTo>
                  <a:lnTo>
                    <a:pt x="25" y="17"/>
                  </a:lnTo>
                  <a:lnTo>
                    <a:pt x="25" y="15"/>
                  </a:lnTo>
                  <a:lnTo>
                    <a:pt x="26" y="14"/>
                  </a:lnTo>
                  <a:lnTo>
                    <a:pt x="26" y="14"/>
                  </a:lnTo>
                  <a:lnTo>
                    <a:pt x="25" y="11"/>
                  </a:lnTo>
                  <a:lnTo>
                    <a:pt x="23" y="9"/>
                  </a:lnTo>
                  <a:lnTo>
                    <a:pt x="22" y="9"/>
                  </a:lnTo>
                  <a:lnTo>
                    <a:pt x="18" y="7"/>
                  </a:lnTo>
                  <a:lnTo>
                    <a:pt x="11" y="7"/>
                  </a:lnTo>
                  <a:lnTo>
                    <a:pt x="11" y="28"/>
                  </a:lnTo>
                  <a:lnTo>
                    <a:pt x="14" y="28"/>
                  </a:lnTo>
                  <a:lnTo>
                    <a:pt x="14" y="20"/>
                  </a:lnTo>
                  <a:close/>
                  <a:moveTo>
                    <a:pt x="14" y="17"/>
                  </a:moveTo>
                  <a:lnTo>
                    <a:pt x="14" y="10"/>
                  </a:lnTo>
                  <a:lnTo>
                    <a:pt x="18" y="10"/>
                  </a:lnTo>
                  <a:lnTo>
                    <a:pt x="18" y="10"/>
                  </a:lnTo>
                  <a:lnTo>
                    <a:pt x="21" y="11"/>
                  </a:lnTo>
                  <a:lnTo>
                    <a:pt x="22" y="11"/>
                  </a:lnTo>
                  <a:lnTo>
                    <a:pt x="22" y="13"/>
                  </a:lnTo>
                  <a:lnTo>
                    <a:pt x="22" y="13"/>
                  </a:lnTo>
                  <a:lnTo>
                    <a:pt x="22" y="15"/>
                  </a:lnTo>
                  <a:lnTo>
                    <a:pt x="21" y="15"/>
                  </a:lnTo>
                  <a:lnTo>
                    <a:pt x="18" y="17"/>
                  </a:lnTo>
                  <a:lnTo>
                    <a:pt x="14" y="17"/>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6" name="Rectangle 16"/>
            <p:cNvSpPr>
              <a:spLocks noChangeArrowheads="1"/>
            </p:cNvSpPr>
            <p:nvPr userDrawn="1"/>
          </p:nvSpPr>
          <p:spPr bwMode="auto">
            <a:xfrm>
              <a:off x="3517" y="4132"/>
              <a:ext cx="31" cy="13"/>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17" name="Freeform 17"/>
            <p:cNvSpPr>
              <a:spLocks/>
            </p:cNvSpPr>
            <p:nvPr userDrawn="1"/>
          </p:nvSpPr>
          <p:spPr bwMode="auto">
            <a:xfrm>
              <a:off x="301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8" name="Freeform 18"/>
            <p:cNvSpPr>
              <a:spLocks/>
            </p:cNvSpPr>
            <p:nvPr userDrawn="1"/>
          </p:nvSpPr>
          <p:spPr bwMode="auto">
            <a:xfrm>
              <a:off x="3080" y="4107"/>
              <a:ext cx="55" cy="62"/>
            </a:xfrm>
            <a:custGeom>
              <a:avLst/>
              <a:gdLst/>
              <a:ahLst/>
              <a:cxnLst>
                <a:cxn ang="0">
                  <a:pos x="0" y="0"/>
                </a:cxn>
                <a:cxn ang="0">
                  <a:pos x="24" y="0"/>
                </a:cxn>
                <a:cxn ang="0">
                  <a:pos x="24" y="21"/>
                </a:cxn>
                <a:cxn ang="0">
                  <a:pos x="32" y="21"/>
                </a:cxn>
                <a:cxn ang="0">
                  <a:pos x="32" y="0"/>
                </a:cxn>
                <a:cxn ang="0">
                  <a:pos x="55" y="0"/>
                </a:cxn>
                <a:cxn ang="0">
                  <a:pos x="55" y="62"/>
                </a:cxn>
                <a:cxn ang="0">
                  <a:pos x="32" y="62"/>
                </a:cxn>
                <a:cxn ang="0">
                  <a:pos x="32" y="38"/>
                </a:cxn>
                <a:cxn ang="0">
                  <a:pos x="24" y="38"/>
                </a:cxn>
                <a:cxn ang="0">
                  <a:pos x="24" y="62"/>
                </a:cxn>
                <a:cxn ang="0">
                  <a:pos x="0" y="62"/>
                </a:cxn>
                <a:cxn ang="0">
                  <a:pos x="0" y="0"/>
                </a:cxn>
              </a:cxnLst>
              <a:rect l="0" t="0" r="r" b="b"/>
              <a:pathLst>
                <a:path w="55" h="62">
                  <a:moveTo>
                    <a:pt x="0" y="0"/>
                  </a:moveTo>
                  <a:lnTo>
                    <a:pt x="24" y="0"/>
                  </a:lnTo>
                  <a:lnTo>
                    <a:pt x="24" y="21"/>
                  </a:lnTo>
                  <a:lnTo>
                    <a:pt x="32" y="21"/>
                  </a:lnTo>
                  <a:lnTo>
                    <a:pt x="32" y="0"/>
                  </a:lnTo>
                  <a:lnTo>
                    <a:pt x="55" y="0"/>
                  </a:lnTo>
                  <a:lnTo>
                    <a:pt x="55" y="62"/>
                  </a:lnTo>
                  <a:lnTo>
                    <a:pt x="32" y="62"/>
                  </a:lnTo>
                  <a:lnTo>
                    <a:pt x="32" y="38"/>
                  </a:lnTo>
                  <a:lnTo>
                    <a:pt x="24" y="38"/>
                  </a:lnTo>
                  <a:lnTo>
                    <a:pt x="24"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9" name="Freeform 19"/>
            <p:cNvSpPr>
              <a:spLocks/>
            </p:cNvSpPr>
            <p:nvPr userDrawn="1"/>
          </p:nvSpPr>
          <p:spPr bwMode="auto">
            <a:xfrm>
              <a:off x="3154" y="4107"/>
              <a:ext cx="47" cy="62"/>
            </a:xfrm>
            <a:custGeom>
              <a:avLst/>
              <a:gdLst/>
              <a:ahLst/>
              <a:cxnLst>
                <a:cxn ang="0">
                  <a:pos x="0" y="0"/>
                </a:cxn>
                <a:cxn ang="0">
                  <a:pos x="47" y="0"/>
                </a:cxn>
                <a:cxn ang="0">
                  <a:pos x="47" y="15"/>
                </a:cxn>
                <a:cxn ang="0">
                  <a:pos x="22" y="15"/>
                </a:cxn>
                <a:cxn ang="0">
                  <a:pos x="22" y="25"/>
                </a:cxn>
                <a:cxn ang="0">
                  <a:pos x="45" y="25"/>
                </a:cxn>
                <a:cxn ang="0">
                  <a:pos x="45" y="37"/>
                </a:cxn>
                <a:cxn ang="0">
                  <a:pos x="22" y="37"/>
                </a:cxn>
                <a:cxn ang="0">
                  <a:pos x="22" y="48"/>
                </a:cxn>
                <a:cxn ang="0">
                  <a:pos x="47" y="48"/>
                </a:cxn>
                <a:cxn ang="0">
                  <a:pos x="47" y="62"/>
                </a:cxn>
                <a:cxn ang="0">
                  <a:pos x="0" y="62"/>
                </a:cxn>
                <a:cxn ang="0">
                  <a:pos x="0" y="0"/>
                </a:cxn>
              </a:cxnLst>
              <a:rect l="0" t="0" r="r" b="b"/>
              <a:pathLst>
                <a:path w="47" h="62">
                  <a:moveTo>
                    <a:pt x="0" y="0"/>
                  </a:moveTo>
                  <a:lnTo>
                    <a:pt x="47" y="0"/>
                  </a:lnTo>
                  <a:lnTo>
                    <a:pt x="47" y="15"/>
                  </a:lnTo>
                  <a:lnTo>
                    <a:pt x="22" y="15"/>
                  </a:lnTo>
                  <a:lnTo>
                    <a:pt x="22" y="25"/>
                  </a:lnTo>
                  <a:lnTo>
                    <a:pt x="45" y="25"/>
                  </a:lnTo>
                  <a:lnTo>
                    <a:pt x="45" y="37"/>
                  </a:lnTo>
                  <a:lnTo>
                    <a:pt x="22" y="37"/>
                  </a:lnTo>
                  <a:lnTo>
                    <a:pt x="22" y="48"/>
                  </a:lnTo>
                  <a:lnTo>
                    <a:pt x="47" y="48"/>
                  </a:lnTo>
                  <a:lnTo>
                    <a:pt x="47"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0" name="Freeform 20"/>
            <p:cNvSpPr>
              <a:spLocks noEditPoints="1"/>
            </p:cNvSpPr>
            <p:nvPr userDrawn="1"/>
          </p:nvSpPr>
          <p:spPr bwMode="auto">
            <a:xfrm>
              <a:off x="3259" y="4107"/>
              <a:ext cx="57" cy="62"/>
            </a:xfrm>
            <a:custGeom>
              <a:avLst/>
              <a:gdLst/>
              <a:ahLst/>
              <a:cxnLst>
                <a:cxn ang="0">
                  <a:pos x="24" y="37"/>
                </a:cxn>
                <a:cxn ang="0">
                  <a:pos x="29" y="37"/>
                </a:cxn>
                <a:cxn ang="0">
                  <a:pos x="29" y="37"/>
                </a:cxn>
                <a:cxn ang="0">
                  <a:pos x="32" y="38"/>
                </a:cxn>
                <a:cxn ang="0">
                  <a:pos x="33" y="40"/>
                </a:cxn>
                <a:cxn ang="0">
                  <a:pos x="33" y="43"/>
                </a:cxn>
                <a:cxn ang="0">
                  <a:pos x="33" y="43"/>
                </a:cxn>
                <a:cxn ang="0">
                  <a:pos x="32" y="47"/>
                </a:cxn>
                <a:cxn ang="0">
                  <a:pos x="31" y="49"/>
                </a:cxn>
                <a:cxn ang="0">
                  <a:pos x="28" y="49"/>
                </a:cxn>
                <a:cxn ang="0">
                  <a:pos x="24" y="49"/>
                </a:cxn>
                <a:cxn ang="0">
                  <a:pos x="24" y="37"/>
                </a:cxn>
                <a:cxn ang="0">
                  <a:pos x="0" y="62"/>
                </a:cxn>
                <a:cxn ang="0">
                  <a:pos x="37" y="62"/>
                </a:cxn>
                <a:cxn ang="0">
                  <a:pos x="37" y="62"/>
                </a:cxn>
                <a:cxn ang="0">
                  <a:pos x="43" y="62"/>
                </a:cxn>
                <a:cxn ang="0">
                  <a:pos x="47" y="60"/>
                </a:cxn>
                <a:cxn ang="0">
                  <a:pos x="50" y="59"/>
                </a:cxn>
                <a:cxn ang="0">
                  <a:pos x="52" y="58"/>
                </a:cxn>
                <a:cxn ang="0">
                  <a:pos x="57" y="52"/>
                </a:cxn>
                <a:cxn ang="0">
                  <a:pos x="57" y="47"/>
                </a:cxn>
                <a:cxn ang="0">
                  <a:pos x="57" y="47"/>
                </a:cxn>
                <a:cxn ang="0">
                  <a:pos x="55" y="40"/>
                </a:cxn>
                <a:cxn ang="0">
                  <a:pos x="52" y="36"/>
                </a:cxn>
                <a:cxn ang="0">
                  <a:pos x="47" y="32"/>
                </a:cxn>
                <a:cxn ang="0">
                  <a:pos x="41" y="30"/>
                </a:cxn>
                <a:cxn ang="0">
                  <a:pos x="41" y="30"/>
                </a:cxn>
                <a:cxn ang="0">
                  <a:pos x="41" y="30"/>
                </a:cxn>
                <a:cxn ang="0">
                  <a:pos x="47" y="29"/>
                </a:cxn>
                <a:cxn ang="0">
                  <a:pos x="51" y="26"/>
                </a:cxn>
                <a:cxn ang="0">
                  <a:pos x="55" y="22"/>
                </a:cxn>
                <a:cxn ang="0">
                  <a:pos x="55" y="15"/>
                </a:cxn>
                <a:cxn ang="0">
                  <a:pos x="55" y="15"/>
                </a:cxn>
                <a:cxn ang="0">
                  <a:pos x="55" y="10"/>
                </a:cxn>
                <a:cxn ang="0">
                  <a:pos x="54" y="7"/>
                </a:cxn>
                <a:cxn ang="0">
                  <a:pos x="51" y="4"/>
                </a:cxn>
                <a:cxn ang="0">
                  <a:pos x="44" y="2"/>
                </a:cxn>
                <a:cxn ang="0">
                  <a:pos x="33" y="0"/>
                </a:cxn>
                <a:cxn ang="0">
                  <a:pos x="0" y="0"/>
                </a:cxn>
                <a:cxn ang="0">
                  <a:pos x="0" y="62"/>
                </a:cxn>
                <a:cxn ang="0">
                  <a:pos x="24" y="14"/>
                </a:cxn>
                <a:cxn ang="0">
                  <a:pos x="28" y="14"/>
                </a:cxn>
                <a:cxn ang="0">
                  <a:pos x="28" y="14"/>
                </a:cxn>
                <a:cxn ang="0">
                  <a:pos x="31" y="14"/>
                </a:cxn>
                <a:cxn ang="0">
                  <a:pos x="32" y="15"/>
                </a:cxn>
                <a:cxn ang="0">
                  <a:pos x="33" y="19"/>
                </a:cxn>
                <a:cxn ang="0">
                  <a:pos x="33" y="19"/>
                </a:cxn>
                <a:cxn ang="0">
                  <a:pos x="32" y="23"/>
                </a:cxn>
                <a:cxn ang="0">
                  <a:pos x="31" y="25"/>
                </a:cxn>
                <a:cxn ang="0">
                  <a:pos x="28" y="25"/>
                </a:cxn>
                <a:cxn ang="0">
                  <a:pos x="24" y="25"/>
                </a:cxn>
                <a:cxn ang="0">
                  <a:pos x="24" y="14"/>
                </a:cxn>
              </a:cxnLst>
              <a:rect l="0" t="0" r="r" b="b"/>
              <a:pathLst>
                <a:path w="57" h="62">
                  <a:moveTo>
                    <a:pt x="24" y="37"/>
                  </a:moveTo>
                  <a:lnTo>
                    <a:pt x="29" y="37"/>
                  </a:lnTo>
                  <a:lnTo>
                    <a:pt x="29" y="37"/>
                  </a:lnTo>
                  <a:lnTo>
                    <a:pt x="32" y="38"/>
                  </a:lnTo>
                  <a:lnTo>
                    <a:pt x="33" y="40"/>
                  </a:lnTo>
                  <a:lnTo>
                    <a:pt x="33" y="43"/>
                  </a:lnTo>
                  <a:lnTo>
                    <a:pt x="33" y="43"/>
                  </a:lnTo>
                  <a:lnTo>
                    <a:pt x="32" y="47"/>
                  </a:lnTo>
                  <a:lnTo>
                    <a:pt x="31" y="49"/>
                  </a:lnTo>
                  <a:lnTo>
                    <a:pt x="28" y="49"/>
                  </a:lnTo>
                  <a:lnTo>
                    <a:pt x="24" y="49"/>
                  </a:lnTo>
                  <a:lnTo>
                    <a:pt x="24" y="37"/>
                  </a:lnTo>
                  <a:close/>
                  <a:moveTo>
                    <a:pt x="0" y="62"/>
                  </a:moveTo>
                  <a:lnTo>
                    <a:pt x="37" y="62"/>
                  </a:lnTo>
                  <a:lnTo>
                    <a:pt x="37" y="62"/>
                  </a:lnTo>
                  <a:lnTo>
                    <a:pt x="43" y="62"/>
                  </a:lnTo>
                  <a:lnTo>
                    <a:pt x="47" y="60"/>
                  </a:lnTo>
                  <a:lnTo>
                    <a:pt x="50" y="59"/>
                  </a:lnTo>
                  <a:lnTo>
                    <a:pt x="52" y="58"/>
                  </a:lnTo>
                  <a:lnTo>
                    <a:pt x="57" y="52"/>
                  </a:lnTo>
                  <a:lnTo>
                    <a:pt x="57" y="47"/>
                  </a:lnTo>
                  <a:lnTo>
                    <a:pt x="57" y="47"/>
                  </a:lnTo>
                  <a:lnTo>
                    <a:pt x="55" y="40"/>
                  </a:lnTo>
                  <a:lnTo>
                    <a:pt x="52" y="36"/>
                  </a:lnTo>
                  <a:lnTo>
                    <a:pt x="47" y="32"/>
                  </a:lnTo>
                  <a:lnTo>
                    <a:pt x="41" y="30"/>
                  </a:lnTo>
                  <a:lnTo>
                    <a:pt x="41" y="30"/>
                  </a:lnTo>
                  <a:lnTo>
                    <a:pt x="41" y="30"/>
                  </a:lnTo>
                  <a:lnTo>
                    <a:pt x="47" y="29"/>
                  </a:lnTo>
                  <a:lnTo>
                    <a:pt x="51" y="26"/>
                  </a:lnTo>
                  <a:lnTo>
                    <a:pt x="55" y="22"/>
                  </a:lnTo>
                  <a:lnTo>
                    <a:pt x="55" y="15"/>
                  </a:lnTo>
                  <a:lnTo>
                    <a:pt x="55" y="15"/>
                  </a:lnTo>
                  <a:lnTo>
                    <a:pt x="55" y="10"/>
                  </a:lnTo>
                  <a:lnTo>
                    <a:pt x="54" y="7"/>
                  </a:lnTo>
                  <a:lnTo>
                    <a:pt x="51" y="4"/>
                  </a:lnTo>
                  <a:lnTo>
                    <a:pt x="44" y="2"/>
                  </a:lnTo>
                  <a:lnTo>
                    <a:pt x="33" y="0"/>
                  </a:lnTo>
                  <a:lnTo>
                    <a:pt x="0" y="0"/>
                  </a:lnTo>
                  <a:lnTo>
                    <a:pt x="0" y="62"/>
                  </a:lnTo>
                  <a:close/>
                  <a:moveTo>
                    <a:pt x="24" y="14"/>
                  </a:moveTo>
                  <a:lnTo>
                    <a:pt x="28" y="14"/>
                  </a:lnTo>
                  <a:lnTo>
                    <a:pt x="28" y="14"/>
                  </a:lnTo>
                  <a:lnTo>
                    <a:pt x="31" y="14"/>
                  </a:lnTo>
                  <a:lnTo>
                    <a:pt x="32" y="15"/>
                  </a:lnTo>
                  <a:lnTo>
                    <a:pt x="33" y="19"/>
                  </a:lnTo>
                  <a:lnTo>
                    <a:pt x="33" y="19"/>
                  </a:lnTo>
                  <a:lnTo>
                    <a:pt x="32" y="23"/>
                  </a:lnTo>
                  <a:lnTo>
                    <a:pt x="31" y="25"/>
                  </a:lnTo>
                  <a:lnTo>
                    <a:pt x="28" y="25"/>
                  </a:lnTo>
                  <a:lnTo>
                    <a:pt x="24" y="25"/>
                  </a:lnTo>
                  <a:lnTo>
                    <a:pt x="24"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1" name="Freeform 21"/>
            <p:cNvSpPr>
              <a:spLocks/>
            </p:cNvSpPr>
            <p:nvPr userDrawn="1"/>
          </p:nvSpPr>
          <p:spPr bwMode="auto">
            <a:xfrm>
              <a:off x="3332" y="4107"/>
              <a:ext cx="46" cy="62"/>
            </a:xfrm>
            <a:custGeom>
              <a:avLst/>
              <a:gdLst/>
              <a:ahLst/>
              <a:cxnLst>
                <a:cxn ang="0">
                  <a:pos x="0" y="0"/>
                </a:cxn>
                <a:cxn ang="0">
                  <a:pos x="46" y="0"/>
                </a:cxn>
                <a:cxn ang="0">
                  <a:pos x="46" y="15"/>
                </a:cxn>
                <a:cxn ang="0">
                  <a:pos x="23" y="15"/>
                </a:cxn>
                <a:cxn ang="0">
                  <a:pos x="23" y="25"/>
                </a:cxn>
                <a:cxn ang="0">
                  <a:pos x="45" y="25"/>
                </a:cxn>
                <a:cxn ang="0">
                  <a:pos x="45" y="37"/>
                </a:cxn>
                <a:cxn ang="0">
                  <a:pos x="23" y="37"/>
                </a:cxn>
                <a:cxn ang="0">
                  <a:pos x="23" y="48"/>
                </a:cxn>
                <a:cxn ang="0">
                  <a:pos x="46" y="48"/>
                </a:cxn>
                <a:cxn ang="0">
                  <a:pos x="46" y="62"/>
                </a:cxn>
                <a:cxn ang="0">
                  <a:pos x="0" y="62"/>
                </a:cxn>
                <a:cxn ang="0">
                  <a:pos x="0" y="0"/>
                </a:cxn>
              </a:cxnLst>
              <a:rect l="0" t="0" r="r" b="b"/>
              <a:pathLst>
                <a:path w="46" h="62">
                  <a:moveTo>
                    <a:pt x="0" y="0"/>
                  </a:moveTo>
                  <a:lnTo>
                    <a:pt x="46" y="0"/>
                  </a:lnTo>
                  <a:lnTo>
                    <a:pt x="46" y="15"/>
                  </a:lnTo>
                  <a:lnTo>
                    <a:pt x="23" y="15"/>
                  </a:lnTo>
                  <a:lnTo>
                    <a:pt x="23" y="25"/>
                  </a:lnTo>
                  <a:lnTo>
                    <a:pt x="45" y="25"/>
                  </a:lnTo>
                  <a:lnTo>
                    <a:pt x="45" y="37"/>
                  </a:lnTo>
                  <a:lnTo>
                    <a:pt x="23" y="37"/>
                  </a:lnTo>
                  <a:lnTo>
                    <a:pt x="23" y="48"/>
                  </a:lnTo>
                  <a:lnTo>
                    <a:pt x="46" y="48"/>
                  </a:lnTo>
                  <a:lnTo>
                    <a:pt x="46"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2" name="Freeform 22"/>
            <p:cNvSpPr>
              <a:spLocks/>
            </p:cNvSpPr>
            <p:nvPr userDrawn="1"/>
          </p:nvSpPr>
          <p:spPr bwMode="auto">
            <a:xfrm>
              <a:off x="3391" y="4106"/>
              <a:ext cx="56" cy="65"/>
            </a:xfrm>
            <a:custGeom>
              <a:avLst/>
              <a:gdLst/>
              <a:ahLst/>
              <a:cxnLst>
                <a:cxn ang="0">
                  <a:pos x="34" y="19"/>
                </a:cxn>
                <a:cxn ang="0">
                  <a:pos x="33" y="13"/>
                </a:cxn>
                <a:cxn ang="0">
                  <a:pos x="28" y="12"/>
                </a:cxn>
                <a:cxn ang="0">
                  <a:pos x="26" y="13"/>
                </a:cxn>
                <a:cxn ang="0">
                  <a:pos x="24" y="16"/>
                </a:cxn>
                <a:cxn ang="0">
                  <a:pos x="28" y="23"/>
                </a:cxn>
                <a:cxn ang="0">
                  <a:pos x="46" y="29"/>
                </a:cxn>
                <a:cxn ang="0">
                  <a:pos x="54" y="37"/>
                </a:cxn>
                <a:cxn ang="0">
                  <a:pos x="56" y="44"/>
                </a:cxn>
                <a:cxn ang="0">
                  <a:pos x="54" y="53"/>
                </a:cxn>
                <a:cxn ang="0">
                  <a:pos x="49" y="60"/>
                </a:cxn>
                <a:cxn ang="0">
                  <a:pos x="39" y="64"/>
                </a:cxn>
                <a:cxn ang="0">
                  <a:pos x="30" y="65"/>
                </a:cxn>
                <a:cxn ang="0">
                  <a:pos x="13" y="63"/>
                </a:cxn>
                <a:cxn ang="0">
                  <a:pos x="5" y="59"/>
                </a:cxn>
                <a:cxn ang="0">
                  <a:pos x="1" y="52"/>
                </a:cxn>
                <a:cxn ang="0">
                  <a:pos x="23" y="45"/>
                </a:cxn>
                <a:cxn ang="0">
                  <a:pos x="24" y="52"/>
                </a:cxn>
                <a:cxn ang="0">
                  <a:pos x="26" y="53"/>
                </a:cxn>
                <a:cxn ang="0">
                  <a:pos x="28" y="53"/>
                </a:cxn>
                <a:cxn ang="0">
                  <a:pos x="31" y="52"/>
                </a:cxn>
                <a:cxn ang="0">
                  <a:pos x="33" y="48"/>
                </a:cxn>
                <a:cxn ang="0">
                  <a:pos x="31" y="44"/>
                </a:cxn>
                <a:cxn ang="0">
                  <a:pos x="18" y="38"/>
                </a:cxn>
                <a:cxn ang="0">
                  <a:pos x="7" y="33"/>
                </a:cxn>
                <a:cxn ang="0">
                  <a:pos x="1" y="20"/>
                </a:cxn>
                <a:cxn ang="0">
                  <a:pos x="1" y="16"/>
                </a:cxn>
                <a:cxn ang="0">
                  <a:pos x="5" y="8"/>
                </a:cxn>
                <a:cxn ang="0">
                  <a:pos x="12" y="3"/>
                </a:cxn>
                <a:cxn ang="0">
                  <a:pos x="28" y="0"/>
                </a:cxn>
                <a:cxn ang="0">
                  <a:pos x="35" y="0"/>
                </a:cxn>
                <a:cxn ang="0">
                  <a:pos x="46" y="3"/>
                </a:cxn>
                <a:cxn ang="0">
                  <a:pos x="52" y="8"/>
                </a:cxn>
                <a:cxn ang="0">
                  <a:pos x="54" y="19"/>
                </a:cxn>
              </a:cxnLst>
              <a:rect l="0" t="0" r="r" b="b"/>
              <a:pathLst>
                <a:path w="56" h="65">
                  <a:moveTo>
                    <a:pt x="34" y="19"/>
                  </a:moveTo>
                  <a:lnTo>
                    <a:pt x="34" y="19"/>
                  </a:lnTo>
                  <a:lnTo>
                    <a:pt x="33" y="13"/>
                  </a:lnTo>
                  <a:lnTo>
                    <a:pt x="33" y="13"/>
                  </a:lnTo>
                  <a:lnTo>
                    <a:pt x="31" y="12"/>
                  </a:lnTo>
                  <a:lnTo>
                    <a:pt x="28" y="12"/>
                  </a:lnTo>
                  <a:lnTo>
                    <a:pt x="28" y="12"/>
                  </a:lnTo>
                  <a:lnTo>
                    <a:pt x="26" y="13"/>
                  </a:lnTo>
                  <a:lnTo>
                    <a:pt x="24" y="16"/>
                  </a:lnTo>
                  <a:lnTo>
                    <a:pt x="24" y="16"/>
                  </a:lnTo>
                  <a:lnTo>
                    <a:pt x="26" y="20"/>
                  </a:lnTo>
                  <a:lnTo>
                    <a:pt x="28" y="23"/>
                  </a:lnTo>
                  <a:lnTo>
                    <a:pt x="41" y="26"/>
                  </a:lnTo>
                  <a:lnTo>
                    <a:pt x="46" y="29"/>
                  </a:lnTo>
                  <a:lnTo>
                    <a:pt x="52" y="31"/>
                  </a:lnTo>
                  <a:lnTo>
                    <a:pt x="54" y="37"/>
                  </a:lnTo>
                  <a:lnTo>
                    <a:pt x="56" y="44"/>
                  </a:lnTo>
                  <a:lnTo>
                    <a:pt x="56" y="44"/>
                  </a:lnTo>
                  <a:lnTo>
                    <a:pt x="56" y="49"/>
                  </a:lnTo>
                  <a:lnTo>
                    <a:pt x="54" y="53"/>
                  </a:lnTo>
                  <a:lnTo>
                    <a:pt x="52" y="57"/>
                  </a:lnTo>
                  <a:lnTo>
                    <a:pt x="49" y="60"/>
                  </a:lnTo>
                  <a:lnTo>
                    <a:pt x="45" y="63"/>
                  </a:lnTo>
                  <a:lnTo>
                    <a:pt x="39" y="64"/>
                  </a:lnTo>
                  <a:lnTo>
                    <a:pt x="30" y="65"/>
                  </a:lnTo>
                  <a:lnTo>
                    <a:pt x="30" y="65"/>
                  </a:lnTo>
                  <a:lnTo>
                    <a:pt x="19" y="64"/>
                  </a:lnTo>
                  <a:lnTo>
                    <a:pt x="13" y="63"/>
                  </a:lnTo>
                  <a:lnTo>
                    <a:pt x="9" y="61"/>
                  </a:lnTo>
                  <a:lnTo>
                    <a:pt x="5" y="59"/>
                  </a:lnTo>
                  <a:lnTo>
                    <a:pt x="3" y="56"/>
                  </a:lnTo>
                  <a:lnTo>
                    <a:pt x="1" y="52"/>
                  </a:lnTo>
                  <a:lnTo>
                    <a:pt x="0" y="45"/>
                  </a:lnTo>
                  <a:lnTo>
                    <a:pt x="23" y="45"/>
                  </a:lnTo>
                  <a:lnTo>
                    <a:pt x="23" y="45"/>
                  </a:lnTo>
                  <a:lnTo>
                    <a:pt x="24" y="52"/>
                  </a:lnTo>
                  <a:lnTo>
                    <a:pt x="24" y="52"/>
                  </a:lnTo>
                  <a:lnTo>
                    <a:pt x="26" y="53"/>
                  </a:lnTo>
                  <a:lnTo>
                    <a:pt x="28" y="53"/>
                  </a:lnTo>
                  <a:lnTo>
                    <a:pt x="28" y="53"/>
                  </a:lnTo>
                  <a:lnTo>
                    <a:pt x="30" y="53"/>
                  </a:lnTo>
                  <a:lnTo>
                    <a:pt x="31" y="52"/>
                  </a:lnTo>
                  <a:lnTo>
                    <a:pt x="33" y="50"/>
                  </a:lnTo>
                  <a:lnTo>
                    <a:pt x="33" y="48"/>
                  </a:lnTo>
                  <a:lnTo>
                    <a:pt x="33" y="48"/>
                  </a:lnTo>
                  <a:lnTo>
                    <a:pt x="31" y="44"/>
                  </a:lnTo>
                  <a:lnTo>
                    <a:pt x="28" y="41"/>
                  </a:lnTo>
                  <a:lnTo>
                    <a:pt x="18" y="38"/>
                  </a:lnTo>
                  <a:lnTo>
                    <a:pt x="11" y="35"/>
                  </a:lnTo>
                  <a:lnTo>
                    <a:pt x="7" y="33"/>
                  </a:lnTo>
                  <a:lnTo>
                    <a:pt x="3" y="29"/>
                  </a:lnTo>
                  <a:lnTo>
                    <a:pt x="1" y="20"/>
                  </a:lnTo>
                  <a:lnTo>
                    <a:pt x="1" y="20"/>
                  </a:lnTo>
                  <a:lnTo>
                    <a:pt x="1" y="16"/>
                  </a:lnTo>
                  <a:lnTo>
                    <a:pt x="3" y="11"/>
                  </a:lnTo>
                  <a:lnTo>
                    <a:pt x="5" y="8"/>
                  </a:lnTo>
                  <a:lnTo>
                    <a:pt x="8" y="5"/>
                  </a:lnTo>
                  <a:lnTo>
                    <a:pt x="12" y="3"/>
                  </a:lnTo>
                  <a:lnTo>
                    <a:pt x="16" y="1"/>
                  </a:lnTo>
                  <a:lnTo>
                    <a:pt x="28" y="0"/>
                  </a:lnTo>
                  <a:lnTo>
                    <a:pt x="28" y="0"/>
                  </a:lnTo>
                  <a:lnTo>
                    <a:pt x="35" y="0"/>
                  </a:lnTo>
                  <a:lnTo>
                    <a:pt x="41" y="1"/>
                  </a:lnTo>
                  <a:lnTo>
                    <a:pt x="46" y="3"/>
                  </a:lnTo>
                  <a:lnTo>
                    <a:pt x="49" y="5"/>
                  </a:lnTo>
                  <a:lnTo>
                    <a:pt x="52" y="8"/>
                  </a:lnTo>
                  <a:lnTo>
                    <a:pt x="53" y="11"/>
                  </a:lnTo>
                  <a:lnTo>
                    <a:pt x="54" y="19"/>
                  </a:lnTo>
                  <a:lnTo>
                    <a:pt x="34"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3" name="Freeform 23"/>
            <p:cNvSpPr>
              <a:spLocks/>
            </p:cNvSpPr>
            <p:nvPr userDrawn="1"/>
          </p:nvSpPr>
          <p:spPr bwMode="auto">
            <a:xfrm>
              <a:off x="345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4" name="Freeform 24"/>
            <p:cNvSpPr>
              <a:spLocks noEditPoints="1"/>
            </p:cNvSpPr>
            <p:nvPr userDrawn="1"/>
          </p:nvSpPr>
          <p:spPr bwMode="auto">
            <a:xfrm>
              <a:off x="3567" y="4107"/>
              <a:ext cx="59" cy="62"/>
            </a:xfrm>
            <a:custGeom>
              <a:avLst/>
              <a:gdLst/>
              <a:ahLst/>
              <a:cxnLst>
                <a:cxn ang="0">
                  <a:pos x="23" y="12"/>
                </a:cxn>
                <a:cxn ang="0">
                  <a:pos x="26" y="12"/>
                </a:cxn>
                <a:cxn ang="0">
                  <a:pos x="26" y="12"/>
                </a:cxn>
                <a:cxn ang="0">
                  <a:pos x="29" y="12"/>
                </a:cxn>
                <a:cxn ang="0">
                  <a:pos x="30" y="14"/>
                </a:cxn>
                <a:cxn ang="0">
                  <a:pos x="32" y="15"/>
                </a:cxn>
                <a:cxn ang="0">
                  <a:pos x="33" y="18"/>
                </a:cxn>
                <a:cxn ang="0">
                  <a:pos x="33" y="18"/>
                </a:cxn>
                <a:cxn ang="0">
                  <a:pos x="33" y="21"/>
                </a:cxn>
                <a:cxn ang="0">
                  <a:pos x="32" y="23"/>
                </a:cxn>
                <a:cxn ang="0">
                  <a:pos x="30" y="25"/>
                </a:cxn>
                <a:cxn ang="0">
                  <a:pos x="28" y="25"/>
                </a:cxn>
                <a:cxn ang="0">
                  <a:pos x="23" y="25"/>
                </a:cxn>
                <a:cxn ang="0">
                  <a:pos x="23" y="12"/>
                </a:cxn>
                <a:cxn ang="0">
                  <a:pos x="0" y="62"/>
                </a:cxn>
                <a:cxn ang="0">
                  <a:pos x="23" y="62"/>
                </a:cxn>
                <a:cxn ang="0">
                  <a:pos x="23" y="37"/>
                </a:cxn>
                <a:cxn ang="0">
                  <a:pos x="26" y="37"/>
                </a:cxn>
                <a:cxn ang="0">
                  <a:pos x="26" y="37"/>
                </a:cxn>
                <a:cxn ang="0">
                  <a:pos x="29" y="37"/>
                </a:cxn>
                <a:cxn ang="0">
                  <a:pos x="32" y="38"/>
                </a:cxn>
                <a:cxn ang="0">
                  <a:pos x="32" y="41"/>
                </a:cxn>
                <a:cxn ang="0">
                  <a:pos x="33" y="44"/>
                </a:cxn>
                <a:cxn ang="0">
                  <a:pos x="33" y="58"/>
                </a:cxn>
                <a:cxn ang="0">
                  <a:pos x="33" y="58"/>
                </a:cxn>
                <a:cxn ang="0">
                  <a:pos x="33" y="60"/>
                </a:cxn>
                <a:cxn ang="0">
                  <a:pos x="36" y="62"/>
                </a:cxn>
                <a:cxn ang="0">
                  <a:pos x="59" y="62"/>
                </a:cxn>
                <a:cxn ang="0">
                  <a:pos x="59" y="62"/>
                </a:cxn>
                <a:cxn ang="0">
                  <a:pos x="59" y="62"/>
                </a:cxn>
                <a:cxn ang="0">
                  <a:pos x="56" y="60"/>
                </a:cxn>
                <a:cxn ang="0">
                  <a:pos x="56" y="56"/>
                </a:cxn>
                <a:cxn ang="0">
                  <a:pos x="56" y="43"/>
                </a:cxn>
                <a:cxn ang="0">
                  <a:pos x="56" y="43"/>
                </a:cxn>
                <a:cxn ang="0">
                  <a:pos x="55" y="37"/>
                </a:cxn>
                <a:cxn ang="0">
                  <a:pos x="52" y="34"/>
                </a:cxn>
                <a:cxn ang="0">
                  <a:pos x="48" y="32"/>
                </a:cxn>
                <a:cxn ang="0">
                  <a:pos x="44" y="32"/>
                </a:cxn>
                <a:cxn ang="0">
                  <a:pos x="44" y="32"/>
                </a:cxn>
                <a:cxn ang="0">
                  <a:pos x="44" y="32"/>
                </a:cxn>
                <a:cxn ang="0">
                  <a:pos x="49" y="30"/>
                </a:cxn>
                <a:cxn ang="0">
                  <a:pos x="52" y="28"/>
                </a:cxn>
                <a:cxn ang="0">
                  <a:pos x="55" y="23"/>
                </a:cxn>
                <a:cxn ang="0">
                  <a:pos x="56" y="18"/>
                </a:cxn>
                <a:cxn ang="0">
                  <a:pos x="56" y="18"/>
                </a:cxn>
                <a:cxn ang="0">
                  <a:pos x="55" y="10"/>
                </a:cxn>
                <a:cxn ang="0">
                  <a:pos x="54" y="7"/>
                </a:cxn>
                <a:cxn ang="0">
                  <a:pos x="51" y="4"/>
                </a:cxn>
                <a:cxn ang="0">
                  <a:pos x="45" y="2"/>
                </a:cxn>
                <a:cxn ang="0">
                  <a:pos x="36" y="0"/>
                </a:cxn>
                <a:cxn ang="0">
                  <a:pos x="0" y="0"/>
                </a:cxn>
                <a:cxn ang="0">
                  <a:pos x="0" y="62"/>
                </a:cxn>
              </a:cxnLst>
              <a:rect l="0" t="0" r="r" b="b"/>
              <a:pathLst>
                <a:path w="59" h="62">
                  <a:moveTo>
                    <a:pt x="23" y="12"/>
                  </a:moveTo>
                  <a:lnTo>
                    <a:pt x="26" y="12"/>
                  </a:lnTo>
                  <a:lnTo>
                    <a:pt x="26" y="12"/>
                  </a:lnTo>
                  <a:lnTo>
                    <a:pt x="29" y="12"/>
                  </a:lnTo>
                  <a:lnTo>
                    <a:pt x="30" y="14"/>
                  </a:lnTo>
                  <a:lnTo>
                    <a:pt x="32" y="15"/>
                  </a:lnTo>
                  <a:lnTo>
                    <a:pt x="33" y="18"/>
                  </a:lnTo>
                  <a:lnTo>
                    <a:pt x="33" y="18"/>
                  </a:lnTo>
                  <a:lnTo>
                    <a:pt x="33" y="21"/>
                  </a:lnTo>
                  <a:lnTo>
                    <a:pt x="32" y="23"/>
                  </a:lnTo>
                  <a:lnTo>
                    <a:pt x="30" y="25"/>
                  </a:lnTo>
                  <a:lnTo>
                    <a:pt x="28" y="25"/>
                  </a:lnTo>
                  <a:lnTo>
                    <a:pt x="23" y="25"/>
                  </a:lnTo>
                  <a:lnTo>
                    <a:pt x="23" y="12"/>
                  </a:lnTo>
                  <a:close/>
                  <a:moveTo>
                    <a:pt x="0" y="62"/>
                  </a:moveTo>
                  <a:lnTo>
                    <a:pt x="23" y="62"/>
                  </a:lnTo>
                  <a:lnTo>
                    <a:pt x="23" y="37"/>
                  </a:lnTo>
                  <a:lnTo>
                    <a:pt x="26" y="37"/>
                  </a:lnTo>
                  <a:lnTo>
                    <a:pt x="26" y="37"/>
                  </a:lnTo>
                  <a:lnTo>
                    <a:pt x="29" y="37"/>
                  </a:lnTo>
                  <a:lnTo>
                    <a:pt x="32" y="38"/>
                  </a:lnTo>
                  <a:lnTo>
                    <a:pt x="32" y="41"/>
                  </a:lnTo>
                  <a:lnTo>
                    <a:pt x="33" y="44"/>
                  </a:lnTo>
                  <a:lnTo>
                    <a:pt x="33" y="58"/>
                  </a:lnTo>
                  <a:lnTo>
                    <a:pt x="33" y="58"/>
                  </a:lnTo>
                  <a:lnTo>
                    <a:pt x="33" y="60"/>
                  </a:lnTo>
                  <a:lnTo>
                    <a:pt x="36" y="62"/>
                  </a:lnTo>
                  <a:lnTo>
                    <a:pt x="59" y="62"/>
                  </a:lnTo>
                  <a:lnTo>
                    <a:pt x="59" y="62"/>
                  </a:lnTo>
                  <a:lnTo>
                    <a:pt x="59" y="62"/>
                  </a:lnTo>
                  <a:lnTo>
                    <a:pt x="56" y="60"/>
                  </a:lnTo>
                  <a:lnTo>
                    <a:pt x="56" y="56"/>
                  </a:lnTo>
                  <a:lnTo>
                    <a:pt x="56" y="43"/>
                  </a:lnTo>
                  <a:lnTo>
                    <a:pt x="56" y="43"/>
                  </a:lnTo>
                  <a:lnTo>
                    <a:pt x="55" y="37"/>
                  </a:lnTo>
                  <a:lnTo>
                    <a:pt x="52" y="34"/>
                  </a:lnTo>
                  <a:lnTo>
                    <a:pt x="48" y="32"/>
                  </a:lnTo>
                  <a:lnTo>
                    <a:pt x="44" y="32"/>
                  </a:lnTo>
                  <a:lnTo>
                    <a:pt x="44" y="32"/>
                  </a:lnTo>
                  <a:lnTo>
                    <a:pt x="44" y="32"/>
                  </a:lnTo>
                  <a:lnTo>
                    <a:pt x="49" y="30"/>
                  </a:lnTo>
                  <a:lnTo>
                    <a:pt x="52" y="28"/>
                  </a:lnTo>
                  <a:lnTo>
                    <a:pt x="55" y="23"/>
                  </a:lnTo>
                  <a:lnTo>
                    <a:pt x="56" y="18"/>
                  </a:lnTo>
                  <a:lnTo>
                    <a:pt x="56" y="18"/>
                  </a:lnTo>
                  <a:lnTo>
                    <a:pt x="55" y="10"/>
                  </a:lnTo>
                  <a:lnTo>
                    <a:pt x="54" y="7"/>
                  </a:lnTo>
                  <a:lnTo>
                    <a:pt x="51" y="4"/>
                  </a:lnTo>
                  <a:lnTo>
                    <a:pt x="45" y="2"/>
                  </a:lnTo>
                  <a:lnTo>
                    <a:pt x="36"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5" name="Freeform 25"/>
            <p:cNvSpPr>
              <a:spLocks/>
            </p:cNvSpPr>
            <p:nvPr userDrawn="1"/>
          </p:nvSpPr>
          <p:spPr bwMode="auto">
            <a:xfrm>
              <a:off x="3638" y="4107"/>
              <a:ext cx="56" cy="64"/>
            </a:xfrm>
            <a:custGeom>
              <a:avLst/>
              <a:gdLst/>
              <a:ahLst/>
              <a:cxnLst>
                <a:cxn ang="0">
                  <a:pos x="56" y="40"/>
                </a:cxn>
                <a:cxn ang="0">
                  <a:pos x="56" y="40"/>
                </a:cxn>
                <a:cxn ang="0">
                  <a:pos x="55" y="47"/>
                </a:cxn>
                <a:cxn ang="0">
                  <a:pos x="54" y="52"/>
                </a:cxn>
                <a:cxn ang="0">
                  <a:pos x="51" y="56"/>
                </a:cxn>
                <a:cxn ang="0">
                  <a:pos x="47" y="60"/>
                </a:cxn>
                <a:cxn ang="0">
                  <a:pos x="43" y="62"/>
                </a:cxn>
                <a:cxn ang="0">
                  <a:pos x="39" y="63"/>
                </a:cxn>
                <a:cxn ang="0">
                  <a:pos x="28" y="64"/>
                </a:cxn>
                <a:cxn ang="0">
                  <a:pos x="28" y="64"/>
                </a:cxn>
                <a:cxn ang="0">
                  <a:pos x="18" y="63"/>
                </a:cxn>
                <a:cxn ang="0">
                  <a:pos x="13" y="62"/>
                </a:cxn>
                <a:cxn ang="0">
                  <a:pos x="9" y="60"/>
                </a:cxn>
                <a:cxn ang="0">
                  <a:pos x="6" y="56"/>
                </a:cxn>
                <a:cxn ang="0">
                  <a:pos x="3" y="52"/>
                </a:cxn>
                <a:cxn ang="0">
                  <a:pos x="0" y="47"/>
                </a:cxn>
                <a:cxn ang="0">
                  <a:pos x="0" y="40"/>
                </a:cxn>
                <a:cxn ang="0">
                  <a:pos x="0" y="0"/>
                </a:cxn>
                <a:cxn ang="0">
                  <a:pos x="24" y="0"/>
                </a:cxn>
                <a:cxn ang="0">
                  <a:pos x="24" y="45"/>
                </a:cxn>
                <a:cxn ang="0">
                  <a:pos x="24" y="45"/>
                </a:cxn>
                <a:cxn ang="0">
                  <a:pos x="25" y="49"/>
                </a:cxn>
                <a:cxn ang="0">
                  <a:pos x="26" y="51"/>
                </a:cxn>
                <a:cxn ang="0">
                  <a:pos x="28" y="51"/>
                </a:cxn>
                <a:cxn ang="0">
                  <a:pos x="28" y="51"/>
                </a:cxn>
                <a:cxn ang="0">
                  <a:pos x="30" y="51"/>
                </a:cxn>
                <a:cxn ang="0">
                  <a:pos x="32" y="49"/>
                </a:cxn>
                <a:cxn ang="0">
                  <a:pos x="33" y="45"/>
                </a:cxn>
                <a:cxn ang="0">
                  <a:pos x="33" y="0"/>
                </a:cxn>
                <a:cxn ang="0">
                  <a:pos x="56" y="0"/>
                </a:cxn>
                <a:cxn ang="0">
                  <a:pos x="56" y="40"/>
                </a:cxn>
              </a:cxnLst>
              <a:rect l="0" t="0" r="r" b="b"/>
              <a:pathLst>
                <a:path w="56" h="64">
                  <a:moveTo>
                    <a:pt x="56" y="40"/>
                  </a:moveTo>
                  <a:lnTo>
                    <a:pt x="56" y="40"/>
                  </a:lnTo>
                  <a:lnTo>
                    <a:pt x="55" y="47"/>
                  </a:lnTo>
                  <a:lnTo>
                    <a:pt x="54" y="52"/>
                  </a:lnTo>
                  <a:lnTo>
                    <a:pt x="51" y="56"/>
                  </a:lnTo>
                  <a:lnTo>
                    <a:pt x="47" y="60"/>
                  </a:lnTo>
                  <a:lnTo>
                    <a:pt x="43" y="62"/>
                  </a:lnTo>
                  <a:lnTo>
                    <a:pt x="39" y="63"/>
                  </a:lnTo>
                  <a:lnTo>
                    <a:pt x="28" y="64"/>
                  </a:lnTo>
                  <a:lnTo>
                    <a:pt x="28" y="64"/>
                  </a:lnTo>
                  <a:lnTo>
                    <a:pt x="18" y="63"/>
                  </a:lnTo>
                  <a:lnTo>
                    <a:pt x="13" y="62"/>
                  </a:lnTo>
                  <a:lnTo>
                    <a:pt x="9" y="60"/>
                  </a:lnTo>
                  <a:lnTo>
                    <a:pt x="6" y="56"/>
                  </a:lnTo>
                  <a:lnTo>
                    <a:pt x="3" y="52"/>
                  </a:lnTo>
                  <a:lnTo>
                    <a:pt x="0" y="47"/>
                  </a:lnTo>
                  <a:lnTo>
                    <a:pt x="0" y="40"/>
                  </a:lnTo>
                  <a:lnTo>
                    <a:pt x="0" y="0"/>
                  </a:lnTo>
                  <a:lnTo>
                    <a:pt x="24" y="0"/>
                  </a:lnTo>
                  <a:lnTo>
                    <a:pt x="24" y="45"/>
                  </a:lnTo>
                  <a:lnTo>
                    <a:pt x="24" y="45"/>
                  </a:lnTo>
                  <a:lnTo>
                    <a:pt x="25" y="49"/>
                  </a:lnTo>
                  <a:lnTo>
                    <a:pt x="26" y="51"/>
                  </a:lnTo>
                  <a:lnTo>
                    <a:pt x="28" y="51"/>
                  </a:lnTo>
                  <a:lnTo>
                    <a:pt x="28" y="51"/>
                  </a:lnTo>
                  <a:lnTo>
                    <a:pt x="30" y="51"/>
                  </a:lnTo>
                  <a:lnTo>
                    <a:pt x="32"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6" name="Freeform 26"/>
            <p:cNvSpPr>
              <a:spLocks/>
            </p:cNvSpPr>
            <p:nvPr userDrawn="1"/>
          </p:nvSpPr>
          <p:spPr bwMode="auto">
            <a:xfrm>
              <a:off x="3708" y="4107"/>
              <a:ext cx="63" cy="62"/>
            </a:xfrm>
            <a:custGeom>
              <a:avLst/>
              <a:gdLst/>
              <a:ahLst/>
              <a:cxnLst>
                <a:cxn ang="0">
                  <a:pos x="0" y="0"/>
                </a:cxn>
                <a:cxn ang="0">
                  <a:pos x="30" y="0"/>
                </a:cxn>
                <a:cxn ang="0">
                  <a:pos x="44" y="38"/>
                </a:cxn>
                <a:cxn ang="0">
                  <a:pos x="44" y="38"/>
                </a:cxn>
                <a:cxn ang="0">
                  <a:pos x="44" y="0"/>
                </a:cxn>
                <a:cxn ang="0">
                  <a:pos x="63" y="0"/>
                </a:cxn>
                <a:cxn ang="0">
                  <a:pos x="63" y="62"/>
                </a:cxn>
                <a:cxn ang="0">
                  <a:pos x="34" y="62"/>
                </a:cxn>
                <a:cxn ang="0">
                  <a:pos x="21" y="26"/>
                </a:cxn>
                <a:cxn ang="0">
                  <a:pos x="21" y="26"/>
                </a:cxn>
                <a:cxn ang="0">
                  <a:pos x="21"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4" y="62"/>
                  </a:lnTo>
                  <a:lnTo>
                    <a:pt x="21" y="26"/>
                  </a:lnTo>
                  <a:lnTo>
                    <a:pt x="21" y="26"/>
                  </a:lnTo>
                  <a:lnTo>
                    <a:pt x="21"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7" name="Freeform 27"/>
            <p:cNvSpPr>
              <a:spLocks noEditPoints="1"/>
            </p:cNvSpPr>
            <p:nvPr userDrawn="1"/>
          </p:nvSpPr>
          <p:spPr bwMode="auto">
            <a:xfrm>
              <a:off x="3833" y="4107"/>
              <a:ext cx="56" cy="62"/>
            </a:xfrm>
            <a:custGeom>
              <a:avLst/>
              <a:gdLst/>
              <a:ahLst/>
              <a:cxnLst>
                <a:cxn ang="0">
                  <a:pos x="21" y="37"/>
                </a:cxn>
                <a:cxn ang="0">
                  <a:pos x="27" y="37"/>
                </a:cxn>
                <a:cxn ang="0">
                  <a:pos x="27" y="37"/>
                </a:cxn>
                <a:cxn ang="0">
                  <a:pos x="31" y="38"/>
                </a:cxn>
                <a:cxn ang="0">
                  <a:pos x="31" y="40"/>
                </a:cxn>
                <a:cxn ang="0">
                  <a:pos x="32" y="43"/>
                </a:cxn>
                <a:cxn ang="0">
                  <a:pos x="32" y="43"/>
                </a:cxn>
                <a:cxn ang="0">
                  <a:pos x="31" y="47"/>
                </a:cxn>
                <a:cxn ang="0">
                  <a:pos x="28" y="49"/>
                </a:cxn>
                <a:cxn ang="0">
                  <a:pos x="27" y="49"/>
                </a:cxn>
                <a:cxn ang="0">
                  <a:pos x="21" y="49"/>
                </a:cxn>
                <a:cxn ang="0">
                  <a:pos x="21" y="37"/>
                </a:cxn>
                <a:cxn ang="0">
                  <a:pos x="0" y="62"/>
                </a:cxn>
                <a:cxn ang="0">
                  <a:pos x="35" y="62"/>
                </a:cxn>
                <a:cxn ang="0">
                  <a:pos x="35" y="62"/>
                </a:cxn>
                <a:cxn ang="0">
                  <a:pos x="41" y="62"/>
                </a:cxn>
                <a:cxn ang="0">
                  <a:pos x="45" y="60"/>
                </a:cxn>
                <a:cxn ang="0">
                  <a:pos x="49" y="59"/>
                </a:cxn>
                <a:cxn ang="0">
                  <a:pos x="52" y="58"/>
                </a:cxn>
                <a:cxn ang="0">
                  <a:pos x="54" y="52"/>
                </a:cxn>
                <a:cxn ang="0">
                  <a:pos x="56" y="47"/>
                </a:cxn>
                <a:cxn ang="0">
                  <a:pos x="56" y="47"/>
                </a:cxn>
                <a:cxn ang="0">
                  <a:pos x="54" y="40"/>
                </a:cxn>
                <a:cxn ang="0">
                  <a:pos x="50" y="36"/>
                </a:cxn>
                <a:cxn ang="0">
                  <a:pos x="46" y="32"/>
                </a:cxn>
                <a:cxn ang="0">
                  <a:pos x="39" y="30"/>
                </a:cxn>
                <a:cxn ang="0">
                  <a:pos x="39" y="30"/>
                </a:cxn>
                <a:cxn ang="0">
                  <a:pos x="39" y="30"/>
                </a:cxn>
                <a:cxn ang="0">
                  <a:pos x="45" y="29"/>
                </a:cxn>
                <a:cxn ang="0">
                  <a:pos x="50" y="26"/>
                </a:cxn>
                <a:cxn ang="0">
                  <a:pos x="53" y="22"/>
                </a:cxn>
                <a:cxn ang="0">
                  <a:pos x="54" y="15"/>
                </a:cxn>
                <a:cxn ang="0">
                  <a:pos x="54" y="15"/>
                </a:cxn>
                <a:cxn ang="0">
                  <a:pos x="53" y="10"/>
                </a:cxn>
                <a:cxn ang="0">
                  <a:pos x="52" y="7"/>
                </a:cxn>
                <a:cxn ang="0">
                  <a:pos x="49" y="4"/>
                </a:cxn>
                <a:cxn ang="0">
                  <a:pos x="42" y="2"/>
                </a:cxn>
                <a:cxn ang="0">
                  <a:pos x="31" y="0"/>
                </a:cxn>
                <a:cxn ang="0">
                  <a:pos x="0" y="0"/>
                </a:cxn>
                <a:cxn ang="0">
                  <a:pos x="0" y="62"/>
                </a:cxn>
                <a:cxn ang="0">
                  <a:pos x="21" y="14"/>
                </a:cxn>
                <a:cxn ang="0">
                  <a:pos x="27" y="14"/>
                </a:cxn>
                <a:cxn ang="0">
                  <a:pos x="27" y="14"/>
                </a:cxn>
                <a:cxn ang="0">
                  <a:pos x="28" y="14"/>
                </a:cxn>
                <a:cxn ang="0">
                  <a:pos x="30" y="15"/>
                </a:cxn>
                <a:cxn ang="0">
                  <a:pos x="31" y="19"/>
                </a:cxn>
                <a:cxn ang="0">
                  <a:pos x="31" y="19"/>
                </a:cxn>
                <a:cxn ang="0">
                  <a:pos x="30" y="23"/>
                </a:cxn>
                <a:cxn ang="0">
                  <a:pos x="28" y="25"/>
                </a:cxn>
                <a:cxn ang="0">
                  <a:pos x="27" y="25"/>
                </a:cxn>
                <a:cxn ang="0">
                  <a:pos x="21" y="25"/>
                </a:cxn>
                <a:cxn ang="0">
                  <a:pos x="21" y="14"/>
                </a:cxn>
              </a:cxnLst>
              <a:rect l="0" t="0" r="r" b="b"/>
              <a:pathLst>
                <a:path w="56" h="62">
                  <a:moveTo>
                    <a:pt x="21" y="37"/>
                  </a:moveTo>
                  <a:lnTo>
                    <a:pt x="27" y="37"/>
                  </a:lnTo>
                  <a:lnTo>
                    <a:pt x="27" y="37"/>
                  </a:lnTo>
                  <a:lnTo>
                    <a:pt x="31" y="38"/>
                  </a:lnTo>
                  <a:lnTo>
                    <a:pt x="31" y="40"/>
                  </a:lnTo>
                  <a:lnTo>
                    <a:pt x="32" y="43"/>
                  </a:lnTo>
                  <a:lnTo>
                    <a:pt x="32" y="43"/>
                  </a:lnTo>
                  <a:lnTo>
                    <a:pt x="31" y="47"/>
                  </a:lnTo>
                  <a:lnTo>
                    <a:pt x="28" y="49"/>
                  </a:lnTo>
                  <a:lnTo>
                    <a:pt x="27" y="49"/>
                  </a:lnTo>
                  <a:lnTo>
                    <a:pt x="21" y="49"/>
                  </a:lnTo>
                  <a:lnTo>
                    <a:pt x="21" y="37"/>
                  </a:lnTo>
                  <a:close/>
                  <a:moveTo>
                    <a:pt x="0" y="62"/>
                  </a:moveTo>
                  <a:lnTo>
                    <a:pt x="35" y="62"/>
                  </a:lnTo>
                  <a:lnTo>
                    <a:pt x="35" y="62"/>
                  </a:lnTo>
                  <a:lnTo>
                    <a:pt x="41" y="62"/>
                  </a:lnTo>
                  <a:lnTo>
                    <a:pt x="45" y="60"/>
                  </a:lnTo>
                  <a:lnTo>
                    <a:pt x="49" y="59"/>
                  </a:lnTo>
                  <a:lnTo>
                    <a:pt x="52" y="58"/>
                  </a:lnTo>
                  <a:lnTo>
                    <a:pt x="54" y="52"/>
                  </a:lnTo>
                  <a:lnTo>
                    <a:pt x="56" y="47"/>
                  </a:lnTo>
                  <a:lnTo>
                    <a:pt x="56" y="47"/>
                  </a:lnTo>
                  <a:lnTo>
                    <a:pt x="54" y="40"/>
                  </a:lnTo>
                  <a:lnTo>
                    <a:pt x="50" y="36"/>
                  </a:lnTo>
                  <a:lnTo>
                    <a:pt x="46" y="32"/>
                  </a:lnTo>
                  <a:lnTo>
                    <a:pt x="39" y="30"/>
                  </a:lnTo>
                  <a:lnTo>
                    <a:pt x="39" y="30"/>
                  </a:lnTo>
                  <a:lnTo>
                    <a:pt x="39" y="30"/>
                  </a:lnTo>
                  <a:lnTo>
                    <a:pt x="45" y="29"/>
                  </a:lnTo>
                  <a:lnTo>
                    <a:pt x="50" y="26"/>
                  </a:lnTo>
                  <a:lnTo>
                    <a:pt x="53" y="22"/>
                  </a:lnTo>
                  <a:lnTo>
                    <a:pt x="54" y="15"/>
                  </a:lnTo>
                  <a:lnTo>
                    <a:pt x="54" y="15"/>
                  </a:lnTo>
                  <a:lnTo>
                    <a:pt x="53" y="10"/>
                  </a:lnTo>
                  <a:lnTo>
                    <a:pt x="52" y="7"/>
                  </a:lnTo>
                  <a:lnTo>
                    <a:pt x="49" y="4"/>
                  </a:lnTo>
                  <a:lnTo>
                    <a:pt x="42" y="2"/>
                  </a:lnTo>
                  <a:lnTo>
                    <a:pt x="31" y="0"/>
                  </a:lnTo>
                  <a:lnTo>
                    <a:pt x="0" y="0"/>
                  </a:lnTo>
                  <a:lnTo>
                    <a:pt x="0" y="62"/>
                  </a:lnTo>
                  <a:close/>
                  <a:moveTo>
                    <a:pt x="21" y="14"/>
                  </a:moveTo>
                  <a:lnTo>
                    <a:pt x="27" y="14"/>
                  </a:lnTo>
                  <a:lnTo>
                    <a:pt x="27" y="14"/>
                  </a:lnTo>
                  <a:lnTo>
                    <a:pt x="28" y="14"/>
                  </a:lnTo>
                  <a:lnTo>
                    <a:pt x="30" y="15"/>
                  </a:lnTo>
                  <a:lnTo>
                    <a:pt x="31" y="19"/>
                  </a:lnTo>
                  <a:lnTo>
                    <a:pt x="31" y="19"/>
                  </a:lnTo>
                  <a:lnTo>
                    <a:pt x="30" y="23"/>
                  </a:lnTo>
                  <a:lnTo>
                    <a:pt x="28" y="25"/>
                  </a:lnTo>
                  <a:lnTo>
                    <a:pt x="27" y="25"/>
                  </a:lnTo>
                  <a:lnTo>
                    <a:pt x="21" y="25"/>
                  </a:lnTo>
                  <a:lnTo>
                    <a:pt x="21"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8" name="Freeform 28"/>
            <p:cNvSpPr>
              <a:spLocks/>
            </p:cNvSpPr>
            <p:nvPr userDrawn="1"/>
          </p:nvSpPr>
          <p:spPr bwMode="auto">
            <a:xfrm>
              <a:off x="3904" y="4107"/>
              <a:ext cx="56" cy="64"/>
            </a:xfrm>
            <a:custGeom>
              <a:avLst/>
              <a:gdLst/>
              <a:ahLst/>
              <a:cxnLst>
                <a:cxn ang="0">
                  <a:pos x="56" y="40"/>
                </a:cxn>
                <a:cxn ang="0">
                  <a:pos x="56" y="40"/>
                </a:cxn>
                <a:cxn ang="0">
                  <a:pos x="56" y="47"/>
                </a:cxn>
                <a:cxn ang="0">
                  <a:pos x="53" y="52"/>
                </a:cxn>
                <a:cxn ang="0">
                  <a:pos x="50" y="56"/>
                </a:cxn>
                <a:cxn ang="0">
                  <a:pos x="48" y="60"/>
                </a:cxn>
                <a:cxn ang="0">
                  <a:pos x="43" y="62"/>
                </a:cxn>
                <a:cxn ang="0">
                  <a:pos x="38" y="63"/>
                </a:cxn>
                <a:cxn ang="0">
                  <a:pos x="28" y="64"/>
                </a:cxn>
                <a:cxn ang="0">
                  <a:pos x="28" y="64"/>
                </a:cxn>
                <a:cxn ang="0">
                  <a:pos x="17" y="63"/>
                </a:cxn>
                <a:cxn ang="0">
                  <a:pos x="13" y="62"/>
                </a:cxn>
                <a:cxn ang="0">
                  <a:pos x="9" y="60"/>
                </a:cxn>
                <a:cxn ang="0">
                  <a:pos x="5" y="56"/>
                </a:cxn>
                <a:cxn ang="0">
                  <a:pos x="2" y="52"/>
                </a:cxn>
                <a:cxn ang="0">
                  <a:pos x="1" y="47"/>
                </a:cxn>
                <a:cxn ang="0">
                  <a:pos x="0" y="40"/>
                </a:cxn>
                <a:cxn ang="0">
                  <a:pos x="0" y="0"/>
                </a:cxn>
                <a:cxn ang="0">
                  <a:pos x="23" y="0"/>
                </a:cxn>
                <a:cxn ang="0">
                  <a:pos x="23" y="45"/>
                </a:cxn>
                <a:cxn ang="0">
                  <a:pos x="23" y="45"/>
                </a:cxn>
                <a:cxn ang="0">
                  <a:pos x="24" y="49"/>
                </a:cxn>
                <a:cxn ang="0">
                  <a:pos x="26" y="51"/>
                </a:cxn>
                <a:cxn ang="0">
                  <a:pos x="28" y="51"/>
                </a:cxn>
                <a:cxn ang="0">
                  <a:pos x="28"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3" y="62"/>
                  </a:lnTo>
                  <a:lnTo>
                    <a:pt x="38" y="63"/>
                  </a:lnTo>
                  <a:lnTo>
                    <a:pt x="28" y="64"/>
                  </a:lnTo>
                  <a:lnTo>
                    <a:pt x="28" y="64"/>
                  </a:lnTo>
                  <a:lnTo>
                    <a:pt x="17" y="63"/>
                  </a:lnTo>
                  <a:lnTo>
                    <a:pt x="13" y="62"/>
                  </a:lnTo>
                  <a:lnTo>
                    <a:pt x="9" y="60"/>
                  </a:lnTo>
                  <a:lnTo>
                    <a:pt x="5" y="56"/>
                  </a:lnTo>
                  <a:lnTo>
                    <a:pt x="2" y="52"/>
                  </a:lnTo>
                  <a:lnTo>
                    <a:pt x="1" y="47"/>
                  </a:lnTo>
                  <a:lnTo>
                    <a:pt x="0" y="40"/>
                  </a:lnTo>
                  <a:lnTo>
                    <a:pt x="0" y="0"/>
                  </a:lnTo>
                  <a:lnTo>
                    <a:pt x="23" y="0"/>
                  </a:lnTo>
                  <a:lnTo>
                    <a:pt x="23" y="45"/>
                  </a:lnTo>
                  <a:lnTo>
                    <a:pt x="23" y="45"/>
                  </a:lnTo>
                  <a:lnTo>
                    <a:pt x="24" y="49"/>
                  </a:lnTo>
                  <a:lnTo>
                    <a:pt x="26" y="51"/>
                  </a:lnTo>
                  <a:lnTo>
                    <a:pt x="28" y="51"/>
                  </a:lnTo>
                  <a:lnTo>
                    <a:pt x="28"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9" name="Freeform 29"/>
            <p:cNvSpPr>
              <a:spLocks/>
            </p:cNvSpPr>
            <p:nvPr userDrawn="1"/>
          </p:nvSpPr>
          <p:spPr bwMode="auto">
            <a:xfrm>
              <a:off x="3975" y="4106"/>
              <a:ext cx="56" cy="65"/>
            </a:xfrm>
            <a:custGeom>
              <a:avLst/>
              <a:gdLst/>
              <a:ahLst/>
              <a:cxnLst>
                <a:cxn ang="0">
                  <a:pos x="33" y="19"/>
                </a:cxn>
                <a:cxn ang="0">
                  <a:pos x="33" y="13"/>
                </a:cxn>
                <a:cxn ang="0">
                  <a:pos x="27" y="12"/>
                </a:cxn>
                <a:cxn ang="0">
                  <a:pos x="24" y="13"/>
                </a:cxn>
                <a:cxn ang="0">
                  <a:pos x="23" y="16"/>
                </a:cxn>
                <a:cxn ang="0">
                  <a:pos x="29" y="23"/>
                </a:cxn>
                <a:cxn ang="0">
                  <a:pos x="45" y="29"/>
                </a:cxn>
                <a:cxn ang="0">
                  <a:pos x="55" y="37"/>
                </a:cxn>
                <a:cxn ang="0">
                  <a:pos x="56" y="44"/>
                </a:cxn>
                <a:cxn ang="0">
                  <a:pos x="53" y="53"/>
                </a:cxn>
                <a:cxn ang="0">
                  <a:pos x="48" y="60"/>
                </a:cxn>
                <a:cxn ang="0">
                  <a:pos x="39" y="64"/>
                </a:cxn>
                <a:cxn ang="0">
                  <a:pos x="29" y="65"/>
                </a:cxn>
                <a:cxn ang="0">
                  <a:pos x="13" y="63"/>
                </a:cxn>
                <a:cxn ang="0">
                  <a:pos x="5" y="59"/>
                </a:cxn>
                <a:cxn ang="0">
                  <a:pos x="0" y="52"/>
                </a:cxn>
                <a:cxn ang="0">
                  <a:pos x="23" y="45"/>
                </a:cxn>
                <a:cxn ang="0">
                  <a:pos x="23" y="52"/>
                </a:cxn>
                <a:cxn ang="0">
                  <a:pos x="24" y="53"/>
                </a:cxn>
                <a:cxn ang="0">
                  <a:pos x="27" y="53"/>
                </a:cxn>
                <a:cxn ang="0">
                  <a:pos x="31" y="52"/>
                </a:cxn>
                <a:cxn ang="0">
                  <a:pos x="33" y="48"/>
                </a:cxn>
                <a:cxn ang="0">
                  <a:pos x="31" y="44"/>
                </a:cxn>
                <a:cxn ang="0">
                  <a:pos x="16" y="38"/>
                </a:cxn>
                <a:cxn ang="0">
                  <a:pos x="5" y="33"/>
                </a:cxn>
                <a:cxn ang="0">
                  <a:pos x="1" y="20"/>
                </a:cxn>
                <a:cxn ang="0">
                  <a:pos x="1" y="16"/>
                </a:cxn>
                <a:cxn ang="0">
                  <a:pos x="4" y="8"/>
                </a:cxn>
                <a:cxn ang="0">
                  <a:pos x="11" y="3"/>
                </a:cxn>
                <a:cxn ang="0">
                  <a:pos x="27" y="0"/>
                </a:cxn>
                <a:cxn ang="0">
                  <a:pos x="35" y="0"/>
                </a:cxn>
                <a:cxn ang="0">
                  <a:pos x="45" y="3"/>
                </a:cxn>
                <a:cxn ang="0">
                  <a:pos x="52" y="8"/>
                </a:cxn>
                <a:cxn ang="0">
                  <a:pos x="55" y="19"/>
                </a:cxn>
              </a:cxnLst>
              <a:rect l="0" t="0" r="r" b="b"/>
              <a:pathLst>
                <a:path w="56" h="65">
                  <a:moveTo>
                    <a:pt x="33" y="19"/>
                  </a:moveTo>
                  <a:lnTo>
                    <a:pt x="33" y="19"/>
                  </a:lnTo>
                  <a:lnTo>
                    <a:pt x="33" y="13"/>
                  </a:lnTo>
                  <a:lnTo>
                    <a:pt x="33" y="13"/>
                  </a:lnTo>
                  <a:lnTo>
                    <a:pt x="30" y="12"/>
                  </a:lnTo>
                  <a:lnTo>
                    <a:pt x="27" y="12"/>
                  </a:lnTo>
                  <a:lnTo>
                    <a:pt x="27" y="12"/>
                  </a:lnTo>
                  <a:lnTo>
                    <a:pt x="24" y="13"/>
                  </a:lnTo>
                  <a:lnTo>
                    <a:pt x="23" y="16"/>
                  </a:lnTo>
                  <a:lnTo>
                    <a:pt x="23" y="16"/>
                  </a:lnTo>
                  <a:lnTo>
                    <a:pt x="24" y="20"/>
                  </a:lnTo>
                  <a:lnTo>
                    <a:pt x="29" y="23"/>
                  </a:lnTo>
                  <a:lnTo>
                    <a:pt x="39" y="26"/>
                  </a:lnTo>
                  <a:lnTo>
                    <a:pt x="45" y="29"/>
                  </a:lnTo>
                  <a:lnTo>
                    <a:pt x="50" y="31"/>
                  </a:lnTo>
                  <a:lnTo>
                    <a:pt x="55" y="37"/>
                  </a:lnTo>
                  <a:lnTo>
                    <a:pt x="56" y="44"/>
                  </a:lnTo>
                  <a:lnTo>
                    <a:pt x="56" y="44"/>
                  </a:lnTo>
                  <a:lnTo>
                    <a:pt x="55" y="49"/>
                  </a:lnTo>
                  <a:lnTo>
                    <a:pt x="53" y="53"/>
                  </a:lnTo>
                  <a:lnTo>
                    <a:pt x="52" y="57"/>
                  </a:lnTo>
                  <a:lnTo>
                    <a:pt x="48" y="60"/>
                  </a:lnTo>
                  <a:lnTo>
                    <a:pt x="44" y="63"/>
                  </a:lnTo>
                  <a:lnTo>
                    <a:pt x="39" y="64"/>
                  </a:lnTo>
                  <a:lnTo>
                    <a:pt x="29" y="65"/>
                  </a:lnTo>
                  <a:lnTo>
                    <a:pt x="29" y="65"/>
                  </a:lnTo>
                  <a:lnTo>
                    <a:pt x="18" y="64"/>
                  </a:lnTo>
                  <a:lnTo>
                    <a:pt x="13" y="63"/>
                  </a:lnTo>
                  <a:lnTo>
                    <a:pt x="8" y="61"/>
                  </a:lnTo>
                  <a:lnTo>
                    <a:pt x="5" y="59"/>
                  </a:lnTo>
                  <a:lnTo>
                    <a:pt x="1" y="56"/>
                  </a:lnTo>
                  <a:lnTo>
                    <a:pt x="0" y="52"/>
                  </a:lnTo>
                  <a:lnTo>
                    <a:pt x="0" y="45"/>
                  </a:lnTo>
                  <a:lnTo>
                    <a:pt x="23" y="45"/>
                  </a:lnTo>
                  <a:lnTo>
                    <a:pt x="23"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3" y="29"/>
                  </a:lnTo>
                  <a:lnTo>
                    <a:pt x="1" y="20"/>
                  </a:lnTo>
                  <a:lnTo>
                    <a:pt x="1" y="20"/>
                  </a:lnTo>
                  <a:lnTo>
                    <a:pt x="1" y="16"/>
                  </a:lnTo>
                  <a:lnTo>
                    <a:pt x="3" y="11"/>
                  </a:lnTo>
                  <a:lnTo>
                    <a:pt x="4" y="8"/>
                  </a:lnTo>
                  <a:lnTo>
                    <a:pt x="8" y="5"/>
                  </a:lnTo>
                  <a:lnTo>
                    <a:pt x="11" y="3"/>
                  </a:lnTo>
                  <a:lnTo>
                    <a:pt x="16" y="1"/>
                  </a:lnTo>
                  <a:lnTo>
                    <a:pt x="27" y="0"/>
                  </a:lnTo>
                  <a:lnTo>
                    <a:pt x="27" y="0"/>
                  </a:lnTo>
                  <a:lnTo>
                    <a:pt x="35"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0" name="Rectangle 30"/>
            <p:cNvSpPr>
              <a:spLocks noChangeArrowheads="1"/>
            </p:cNvSpPr>
            <p:nvPr userDrawn="1"/>
          </p:nvSpPr>
          <p:spPr bwMode="auto">
            <a:xfrm>
              <a:off x="4046" y="4107"/>
              <a:ext cx="23" cy="62"/>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31" name="Freeform 31"/>
            <p:cNvSpPr>
              <a:spLocks/>
            </p:cNvSpPr>
            <p:nvPr userDrawn="1"/>
          </p:nvSpPr>
          <p:spPr bwMode="auto">
            <a:xfrm>
              <a:off x="4087" y="4107"/>
              <a:ext cx="63" cy="62"/>
            </a:xfrm>
            <a:custGeom>
              <a:avLst/>
              <a:gdLst/>
              <a:ahLst/>
              <a:cxnLst>
                <a:cxn ang="0">
                  <a:pos x="0" y="0"/>
                </a:cxn>
                <a:cxn ang="0">
                  <a:pos x="30" y="0"/>
                </a:cxn>
                <a:cxn ang="0">
                  <a:pos x="44" y="38"/>
                </a:cxn>
                <a:cxn ang="0">
                  <a:pos x="44" y="38"/>
                </a:cxn>
                <a:cxn ang="0">
                  <a:pos x="44" y="0"/>
                </a:cxn>
                <a:cxn ang="0">
                  <a:pos x="63" y="0"/>
                </a:cxn>
                <a:cxn ang="0">
                  <a:pos x="63" y="62"/>
                </a:cxn>
                <a:cxn ang="0">
                  <a:pos x="33" y="62"/>
                </a:cxn>
                <a:cxn ang="0">
                  <a:pos x="20" y="26"/>
                </a:cxn>
                <a:cxn ang="0">
                  <a:pos x="20" y="26"/>
                </a:cxn>
                <a:cxn ang="0">
                  <a:pos x="20"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3" y="62"/>
                  </a:lnTo>
                  <a:lnTo>
                    <a:pt x="20" y="26"/>
                  </a:lnTo>
                  <a:lnTo>
                    <a:pt x="20" y="26"/>
                  </a:lnTo>
                  <a:lnTo>
                    <a:pt x="20"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2" name="Freeform 32"/>
            <p:cNvSpPr>
              <a:spLocks/>
            </p:cNvSpPr>
            <p:nvPr userDrawn="1"/>
          </p:nvSpPr>
          <p:spPr bwMode="auto">
            <a:xfrm>
              <a:off x="4168"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3" name="Freeform 33"/>
            <p:cNvSpPr>
              <a:spLocks/>
            </p:cNvSpPr>
            <p:nvPr userDrawn="1"/>
          </p:nvSpPr>
          <p:spPr bwMode="auto">
            <a:xfrm>
              <a:off x="4228" y="4106"/>
              <a:ext cx="56" cy="65"/>
            </a:xfrm>
            <a:custGeom>
              <a:avLst/>
              <a:gdLst/>
              <a:ahLst/>
              <a:cxnLst>
                <a:cxn ang="0">
                  <a:pos x="33" y="19"/>
                </a:cxn>
                <a:cxn ang="0">
                  <a:pos x="31" y="13"/>
                </a:cxn>
                <a:cxn ang="0">
                  <a:pos x="27" y="12"/>
                </a:cxn>
                <a:cxn ang="0">
                  <a:pos x="24" y="13"/>
                </a:cxn>
                <a:cxn ang="0">
                  <a:pos x="23" y="16"/>
                </a:cxn>
                <a:cxn ang="0">
                  <a:pos x="29" y="23"/>
                </a:cxn>
                <a:cxn ang="0">
                  <a:pos x="45" y="29"/>
                </a:cxn>
                <a:cxn ang="0">
                  <a:pos x="55" y="37"/>
                </a:cxn>
                <a:cxn ang="0">
                  <a:pos x="56" y="44"/>
                </a:cxn>
                <a:cxn ang="0">
                  <a:pos x="53" y="53"/>
                </a:cxn>
                <a:cxn ang="0">
                  <a:pos x="48" y="60"/>
                </a:cxn>
                <a:cxn ang="0">
                  <a:pos x="40" y="64"/>
                </a:cxn>
                <a:cxn ang="0">
                  <a:pos x="29"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1" y="16"/>
                </a:cxn>
                <a:cxn ang="0">
                  <a:pos x="4" y="8"/>
                </a:cxn>
                <a:cxn ang="0">
                  <a:pos x="11" y="3"/>
                </a:cxn>
                <a:cxn ang="0">
                  <a:pos x="27" y="0"/>
                </a:cxn>
                <a:cxn ang="0">
                  <a:pos x="34" y="0"/>
                </a:cxn>
                <a:cxn ang="0">
                  <a:pos x="45" y="3"/>
                </a:cxn>
                <a:cxn ang="0">
                  <a:pos x="52" y="8"/>
                </a:cxn>
                <a:cxn ang="0">
                  <a:pos x="55"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9" y="23"/>
                  </a:lnTo>
                  <a:lnTo>
                    <a:pt x="40" y="26"/>
                  </a:lnTo>
                  <a:lnTo>
                    <a:pt x="45" y="29"/>
                  </a:lnTo>
                  <a:lnTo>
                    <a:pt x="50" y="31"/>
                  </a:lnTo>
                  <a:lnTo>
                    <a:pt x="55" y="37"/>
                  </a:lnTo>
                  <a:lnTo>
                    <a:pt x="56" y="44"/>
                  </a:lnTo>
                  <a:lnTo>
                    <a:pt x="56" y="44"/>
                  </a:lnTo>
                  <a:lnTo>
                    <a:pt x="55" y="49"/>
                  </a:lnTo>
                  <a:lnTo>
                    <a:pt x="53" y="53"/>
                  </a:lnTo>
                  <a:lnTo>
                    <a:pt x="50" y="57"/>
                  </a:lnTo>
                  <a:lnTo>
                    <a:pt x="48" y="60"/>
                  </a:lnTo>
                  <a:lnTo>
                    <a:pt x="44" y="63"/>
                  </a:lnTo>
                  <a:lnTo>
                    <a:pt x="40" y="64"/>
                  </a:lnTo>
                  <a:lnTo>
                    <a:pt x="29" y="65"/>
                  </a:lnTo>
                  <a:lnTo>
                    <a:pt x="29" y="65"/>
                  </a:lnTo>
                  <a:lnTo>
                    <a:pt x="18"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1" y="29"/>
                  </a:lnTo>
                  <a:lnTo>
                    <a:pt x="0" y="20"/>
                  </a:lnTo>
                  <a:lnTo>
                    <a:pt x="0" y="20"/>
                  </a:lnTo>
                  <a:lnTo>
                    <a:pt x="1" y="16"/>
                  </a:lnTo>
                  <a:lnTo>
                    <a:pt x="3" y="11"/>
                  </a:lnTo>
                  <a:lnTo>
                    <a:pt x="4" y="8"/>
                  </a:lnTo>
                  <a:lnTo>
                    <a:pt x="7" y="5"/>
                  </a:lnTo>
                  <a:lnTo>
                    <a:pt x="11" y="3"/>
                  </a:lnTo>
                  <a:lnTo>
                    <a:pt x="15" y="1"/>
                  </a:lnTo>
                  <a:lnTo>
                    <a:pt x="27" y="0"/>
                  </a:lnTo>
                  <a:lnTo>
                    <a:pt x="27" y="0"/>
                  </a:lnTo>
                  <a:lnTo>
                    <a:pt x="34"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4" name="Freeform 34"/>
            <p:cNvSpPr>
              <a:spLocks/>
            </p:cNvSpPr>
            <p:nvPr userDrawn="1"/>
          </p:nvSpPr>
          <p:spPr bwMode="auto">
            <a:xfrm>
              <a:off x="4295" y="4106"/>
              <a:ext cx="56" cy="65"/>
            </a:xfrm>
            <a:custGeom>
              <a:avLst/>
              <a:gdLst/>
              <a:ahLst/>
              <a:cxnLst>
                <a:cxn ang="0">
                  <a:pos x="33" y="19"/>
                </a:cxn>
                <a:cxn ang="0">
                  <a:pos x="33" y="13"/>
                </a:cxn>
                <a:cxn ang="0">
                  <a:pos x="27" y="12"/>
                </a:cxn>
                <a:cxn ang="0">
                  <a:pos x="24" y="13"/>
                </a:cxn>
                <a:cxn ang="0">
                  <a:pos x="23" y="16"/>
                </a:cxn>
                <a:cxn ang="0">
                  <a:pos x="29" y="23"/>
                </a:cxn>
                <a:cxn ang="0">
                  <a:pos x="46" y="29"/>
                </a:cxn>
                <a:cxn ang="0">
                  <a:pos x="55" y="37"/>
                </a:cxn>
                <a:cxn ang="0">
                  <a:pos x="56" y="44"/>
                </a:cxn>
                <a:cxn ang="0">
                  <a:pos x="55" y="53"/>
                </a:cxn>
                <a:cxn ang="0">
                  <a:pos x="48" y="60"/>
                </a:cxn>
                <a:cxn ang="0">
                  <a:pos x="40" y="64"/>
                </a:cxn>
                <a:cxn ang="0">
                  <a:pos x="30" y="65"/>
                </a:cxn>
                <a:cxn ang="0">
                  <a:pos x="14" y="63"/>
                </a:cxn>
                <a:cxn ang="0">
                  <a:pos x="5" y="59"/>
                </a:cxn>
                <a:cxn ang="0">
                  <a:pos x="0" y="52"/>
                </a:cxn>
                <a:cxn ang="0">
                  <a:pos x="23" y="45"/>
                </a:cxn>
                <a:cxn ang="0">
                  <a:pos x="24" y="52"/>
                </a:cxn>
                <a:cxn ang="0">
                  <a:pos x="26" y="53"/>
                </a:cxn>
                <a:cxn ang="0">
                  <a:pos x="27" y="53"/>
                </a:cxn>
                <a:cxn ang="0">
                  <a:pos x="31" y="52"/>
                </a:cxn>
                <a:cxn ang="0">
                  <a:pos x="33" y="48"/>
                </a:cxn>
                <a:cxn ang="0">
                  <a:pos x="31" y="44"/>
                </a:cxn>
                <a:cxn ang="0">
                  <a:pos x="16" y="38"/>
                </a:cxn>
                <a:cxn ang="0">
                  <a:pos x="5" y="33"/>
                </a:cxn>
                <a:cxn ang="0">
                  <a:pos x="1" y="20"/>
                </a:cxn>
                <a:cxn ang="0">
                  <a:pos x="1" y="16"/>
                </a:cxn>
                <a:cxn ang="0">
                  <a:pos x="5" y="8"/>
                </a:cxn>
                <a:cxn ang="0">
                  <a:pos x="12" y="3"/>
                </a:cxn>
                <a:cxn ang="0">
                  <a:pos x="27" y="0"/>
                </a:cxn>
                <a:cxn ang="0">
                  <a:pos x="35" y="0"/>
                </a:cxn>
                <a:cxn ang="0">
                  <a:pos x="46" y="3"/>
                </a:cxn>
                <a:cxn ang="0">
                  <a:pos x="52" y="8"/>
                </a:cxn>
                <a:cxn ang="0">
                  <a:pos x="55" y="19"/>
                </a:cxn>
              </a:cxnLst>
              <a:rect l="0" t="0" r="r" b="b"/>
              <a:pathLst>
                <a:path w="56" h="65">
                  <a:moveTo>
                    <a:pt x="33" y="19"/>
                  </a:moveTo>
                  <a:lnTo>
                    <a:pt x="33" y="19"/>
                  </a:lnTo>
                  <a:lnTo>
                    <a:pt x="33" y="13"/>
                  </a:lnTo>
                  <a:lnTo>
                    <a:pt x="33" y="13"/>
                  </a:lnTo>
                  <a:lnTo>
                    <a:pt x="31" y="12"/>
                  </a:lnTo>
                  <a:lnTo>
                    <a:pt x="27" y="12"/>
                  </a:lnTo>
                  <a:lnTo>
                    <a:pt x="27" y="12"/>
                  </a:lnTo>
                  <a:lnTo>
                    <a:pt x="24" y="13"/>
                  </a:lnTo>
                  <a:lnTo>
                    <a:pt x="23" y="16"/>
                  </a:lnTo>
                  <a:lnTo>
                    <a:pt x="23" y="16"/>
                  </a:lnTo>
                  <a:lnTo>
                    <a:pt x="24" y="20"/>
                  </a:lnTo>
                  <a:lnTo>
                    <a:pt x="29" y="23"/>
                  </a:lnTo>
                  <a:lnTo>
                    <a:pt x="40" y="26"/>
                  </a:lnTo>
                  <a:lnTo>
                    <a:pt x="46" y="29"/>
                  </a:lnTo>
                  <a:lnTo>
                    <a:pt x="50" y="31"/>
                  </a:lnTo>
                  <a:lnTo>
                    <a:pt x="55" y="37"/>
                  </a:lnTo>
                  <a:lnTo>
                    <a:pt x="56" y="44"/>
                  </a:lnTo>
                  <a:lnTo>
                    <a:pt x="56" y="44"/>
                  </a:lnTo>
                  <a:lnTo>
                    <a:pt x="56" y="49"/>
                  </a:lnTo>
                  <a:lnTo>
                    <a:pt x="55" y="53"/>
                  </a:lnTo>
                  <a:lnTo>
                    <a:pt x="52" y="57"/>
                  </a:lnTo>
                  <a:lnTo>
                    <a:pt x="48" y="60"/>
                  </a:lnTo>
                  <a:lnTo>
                    <a:pt x="44" y="63"/>
                  </a:lnTo>
                  <a:lnTo>
                    <a:pt x="40" y="64"/>
                  </a:lnTo>
                  <a:lnTo>
                    <a:pt x="30" y="65"/>
                  </a:lnTo>
                  <a:lnTo>
                    <a:pt x="30" y="65"/>
                  </a:lnTo>
                  <a:lnTo>
                    <a:pt x="19" y="64"/>
                  </a:lnTo>
                  <a:lnTo>
                    <a:pt x="14" y="63"/>
                  </a:lnTo>
                  <a:lnTo>
                    <a:pt x="9" y="61"/>
                  </a:lnTo>
                  <a:lnTo>
                    <a:pt x="5" y="59"/>
                  </a:lnTo>
                  <a:lnTo>
                    <a:pt x="3" y="56"/>
                  </a:lnTo>
                  <a:lnTo>
                    <a:pt x="0" y="52"/>
                  </a:lnTo>
                  <a:lnTo>
                    <a:pt x="0" y="45"/>
                  </a:lnTo>
                  <a:lnTo>
                    <a:pt x="23" y="45"/>
                  </a:lnTo>
                  <a:lnTo>
                    <a:pt x="23" y="45"/>
                  </a:lnTo>
                  <a:lnTo>
                    <a:pt x="24" y="52"/>
                  </a:lnTo>
                  <a:lnTo>
                    <a:pt x="24" y="52"/>
                  </a:lnTo>
                  <a:lnTo>
                    <a:pt x="26" y="53"/>
                  </a:lnTo>
                  <a:lnTo>
                    <a:pt x="27" y="53"/>
                  </a:lnTo>
                  <a:lnTo>
                    <a:pt x="27" y="53"/>
                  </a:lnTo>
                  <a:lnTo>
                    <a:pt x="30" y="53"/>
                  </a:lnTo>
                  <a:lnTo>
                    <a:pt x="31" y="52"/>
                  </a:lnTo>
                  <a:lnTo>
                    <a:pt x="33" y="50"/>
                  </a:lnTo>
                  <a:lnTo>
                    <a:pt x="33" y="48"/>
                  </a:lnTo>
                  <a:lnTo>
                    <a:pt x="33" y="48"/>
                  </a:lnTo>
                  <a:lnTo>
                    <a:pt x="31" y="44"/>
                  </a:lnTo>
                  <a:lnTo>
                    <a:pt x="29" y="41"/>
                  </a:lnTo>
                  <a:lnTo>
                    <a:pt x="16" y="38"/>
                  </a:lnTo>
                  <a:lnTo>
                    <a:pt x="11" y="35"/>
                  </a:lnTo>
                  <a:lnTo>
                    <a:pt x="5" y="33"/>
                  </a:lnTo>
                  <a:lnTo>
                    <a:pt x="3" y="29"/>
                  </a:lnTo>
                  <a:lnTo>
                    <a:pt x="1" y="20"/>
                  </a:lnTo>
                  <a:lnTo>
                    <a:pt x="1" y="20"/>
                  </a:lnTo>
                  <a:lnTo>
                    <a:pt x="1" y="16"/>
                  </a:lnTo>
                  <a:lnTo>
                    <a:pt x="3" y="11"/>
                  </a:lnTo>
                  <a:lnTo>
                    <a:pt x="5" y="8"/>
                  </a:lnTo>
                  <a:lnTo>
                    <a:pt x="8" y="5"/>
                  </a:lnTo>
                  <a:lnTo>
                    <a:pt x="12" y="3"/>
                  </a:lnTo>
                  <a:lnTo>
                    <a:pt x="16" y="1"/>
                  </a:lnTo>
                  <a:lnTo>
                    <a:pt x="27" y="0"/>
                  </a:lnTo>
                  <a:lnTo>
                    <a:pt x="27" y="0"/>
                  </a:lnTo>
                  <a:lnTo>
                    <a:pt x="35" y="0"/>
                  </a:lnTo>
                  <a:lnTo>
                    <a:pt x="41" y="1"/>
                  </a:lnTo>
                  <a:lnTo>
                    <a:pt x="46"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5" name="Freeform 35"/>
            <p:cNvSpPr>
              <a:spLocks/>
            </p:cNvSpPr>
            <p:nvPr userDrawn="1"/>
          </p:nvSpPr>
          <p:spPr bwMode="auto">
            <a:xfrm>
              <a:off x="4366"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6" name="Freeform 36"/>
            <p:cNvSpPr>
              <a:spLocks/>
            </p:cNvSpPr>
            <p:nvPr userDrawn="1"/>
          </p:nvSpPr>
          <p:spPr bwMode="auto">
            <a:xfrm>
              <a:off x="4426" y="4106"/>
              <a:ext cx="55" cy="65"/>
            </a:xfrm>
            <a:custGeom>
              <a:avLst/>
              <a:gdLst/>
              <a:ahLst/>
              <a:cxnLst>
                <a:cxn ang="0">
                  <a:pos x="33" y="19"/>
                </a:cxn>
                <a:cxn ang="0">
                  <a:pos x="32" y="13"/>
                </a:cxn>
                <a:cxn ang="0">
                  <a:pos x="28" y="12"/>
                </a:cxn>
                <a:cxn ang="0">
                  <a:pos x="25" y="13"/>
                </a:cxn>
                <a:cxn ang="0">
                  <a:pos x="23" y="16"/>
                </a:cxn>
                <a:cxn ang="0">
                  <a:pos x="28" y="23"/>
                </a:cxn>
                <a:cxn ang="0">
                  <a:pos x="45" y="29"/>
                </a:cxn>
                <a:cxn ang="0">
                  <a:pos x="54" y="37"/>
                </a:cxn>
                <a:cxn ang="0">
                  <a:pos x="55" y="44"/>
                </a:cxn>
                <a:cxn ang="0">
                  <a:pos x="54" y="53"/>
                </a:cxn>
                <a:cxn ang="0">
                  <a:pos x="48" y="60"/>
                </a:cxn>
                <a:cxn ang="0">
                  <a:pos x="38" y="64"/>
                </a:cxn>
                <a:cxn ang="0">
                  <a:pos x="29" y="65"/>
                </a:cxn>
                <a:cxn ang="0">
                  <a:pos x="12" y="63"/>
                </a:cxn>
                <a:cxn ang="0">
                  <a:pos x="4" y="59"/>
                </a:cxn>
                <a:cxn ang="0">
                  <a:pos x="0" y="52"/>
                </a:cxn>
                <a:cxn ang="0">
                  <a:pos x="22" y="45"/>
                </a:cxn>
                <a:cxn ang="0">
                  <a:pos x="23" y="52"/>
                </a:cxn>
                <a:cxn ang="0">
                  <a:pos x="25" y="53"/>
                </a:cxn>
                <a:cxn ang="0">
                  <a:pos x="28" y="53"/>
                </a:cxn>
                <a:cxn ang="0">
                  <a:pos x="30" y="52"/>
                </a:cxn>
                <a:cxn ang="0">
                  <a:pos x="33" y="48"/>
                </a:cxn>
                <a:cxn ang="0">
                  <a:pos x="32" y="44"/>
                </a:cxn>
                <a:cxn ang="0">
                  <a:pos x="17" y="38"/>
                </a:cxn>
                <a:cxn ang="0">
                  <a:pos x="6" y="33"/>
                </a:cxn>
                <a:cxn ang="0">
                  <a:pos x="0" y="20"/>
                </a:cxn>
                <a:cxn ang="0">
                  <a:pos x="0" y="16"/>
                </a:cxn>
                <a:cxn ang="0">
                  <a:pos x="4" y="8"/>
                </a:cxn>
                <a:cxn ang="0">
                  <a:pos x="11" y="3"/>
                </a:cxn>
                <a:cxn ang="0">
                  <a:pos x="28" y="0"/>
                </a:cxn>
                <a:cxn ang="0">
                  <a:pos x="34" y="0"/>
                </a:cxn>
                <a:cxn ang="0">
                  <a:pos x="45" y="3"/>
                </a:cxn>
                <a:cxn ang="0">
                  <a:pos x="51" y="8"/>
                </a:cxn>
                <a:cxn ang="0">
                  <a:pos x="54" y="19"/>
                </a:cxn>
              </a:cxnLst>
              <a:rect l="0" t="0" r="r" b="b"/>
              <a:pathLst>
                <a:path w="55" h="65">
                  <a:moveTo>
                    <a:pt x="33" y="19"/>
                  </a:moveTo>
                  <a:lnTo>
                    <a:pt x="33" y="19"/>
                  </a:lnTo>
                  <a:lnTo>
                    <a:pt x="32" y="13"/>
                  </a:lnTo>
                  <a:lnTo>
                    <a:pt x="32" y="13"/>
                  </a:lnTo>
                  <a:lnTo>
                    <a:pt x="30" y="12"/>
                  </a:lnTo>
                  <a:lnTo>
                    <a:pt x="28" y="12"/>
                  </a:lnTo>
                  <a:lnTo>
                    <a:pt x="28" y="12"/>
                  </a:lnTo>
                  <a:lnTo>
                    <a:pt x="25" y="13"/>
                  </a:lnTo>
                  <a:lnTo>
                    <a:pt x="23" y="16"/>
                  </a:lnTo>
                  <a:lnTo>
                    <a:pt x="23" y="16"/>
                  </a:lnTo>
                  <a:lnTo>
                    <a:pt x="25" y="20"/>
                  </a:lnTo>
                  <a:lnTo>
                    <a:pt x="28" y="23"/>
                  </a:lnTo>
                  <a:lnTo>
                    <a:pt x="40" y="26"/>
                  </a:lnTo>
                  <a:lnTo>
                    <a:pt x="45" y="29"/>
                  </a:lnTo>
                  <a:lnTo>
                    <a:pt x="51" y="31"/>
                  </a:lnTo>
                  <a:lnTo>
                    <a:pt x="54" y="37"/>
                  </a:lnTo>
                  <a:lnTo>
                    <a:pt x="55" y="44"/>
                  </a:lnTo>
                  <a:lnTo>
                    <a:pt x="55" y="44"/>
                  </a:lnTo>
                  <a:lnTo>
                    <a:pt x="55" y="49"/>
                  </a:lnTo>
                  <a:lnTo>
                    <a:pt x="54" y="53"/>
                  </a:lnTo>
                  <a:lnTo>
                    <a:pt x="51" y="57"/>
                  </a:lnTo>
                  <a:lnTo>
                    <a:pt x="48" y="60"/>
                  </a:lnTo>
                  <a:lnTo>
                    <a:pt x="44" y="63"/>
                  </a:lnTo>
                  <a:lnTo>
                    <a:pt x="38" y="64"/>
                  </a:lnTo>
                  <a:lnTo>
                    <a:pt x="29" y="65"/>
                  </a:lnTo>
                  <a:lnTo>
                    <a:pt x="29" y="65"/>
                  </a:lnTo>
                  <a:lnTo>
                    <a:pt x="18" y="64"/>
                  </a:lnTo>
                  <a:lnTo>
                    <a:pt x="12" y="63"/>
                  </a:lnTo>
                  <a:lnTo>
                    <a:pt x="8" y="61"/>
                  </a:lnTo>
                  <a:lnTo>
                    <a:pt x="4" y="59"/>
                  </a:lnTo>
                  <a:lnTo>
                    <a:pt x="2" y="56"/>
                  </a:lnTo>
                  <a:lnTo>
                    <a:pt x="0" y="52"/>
                  </a:lnTo>
                  <a:lnTo>
                    <a:pt x="0" y="45"/>
                  </a:lnTo>
                  <a:lnTo>
                    <a:pt x="22" y="45"/>
                  </a:lnTo>
                  <a:lnTo>
                    <a:pt x="22" y="45"/>
                  </a:lnTo>
                  <a:lnTo>
                    <a:pt x="23" y="52"/>
                  </a:lnTo>
                  <a:lnTo>
                    <a:pt x="23" y="52"/>
                  </a:lnTo>
                  <a:lnTo>
                    <a:pt x="25" y="53"/>
                  </a:lnTo>
                  <a:lnTo>
                    <a:pt x="28" y="53"/>
                  </a:lnTo>
                  <a:lnTo>
                    <a:pt x="28" y="53"/>
                  </a:lnTo>
                  <a:lnTo>
                    <a:pt x="29" y="53"/>
                  </a:lnTo>
                  <a:lnTo>
                    <a:pt x="30" y="52"/>
                  </a:lnTo>
                  <a:lnTo>
                    <a:pt x="32" y="50"/>
                  </a:lnTo>
                  <a:lnTo>
                    <a:pt x="33" y="48"/>
                  </a:lnTo>
                  <a:lnTo>
                    <a:pt x="33" y="48"/>
                  </a:lnTo>
                  <a:lnTo>
                    <a:pt x="32" y="44"/>
                  </a:lnTo>
                  <a:lnTo>
                    <a:pt x="28" y="41"/>
                  </a:lnTo>
                  <a:lnTo>
                    <a:pt x="17" y="38"/>
                  </a:lnTo>
                  <a:lnTo>
                    <a:pt x="11" y="35"/>
                  </a:lnTo>
                  <a:lnTo>
                    <a:pt x="6" y="33"/>
                  </a:lnTo>
                  <a:lnTo>
                    <a:pt x="2" y="29"/>
                  </a:lnTo>
                  <a:lnTo>
                    <a:pt x="0" y="20"/>
                  </a:lnTo>
                  <a:lnTo>
                    <a:pt x="0" y="20"/>
                  </a:lnTo>
                  <a:lnTo>
                    <a:pt x="0" y="16"/>
                  </a:lnTo>
                  <a:lnTo>
                    <a:pt x="2" y="11"/>
                  </a:lnTo>
                  <a:lnTo>
                    <a:pt x="4" y="8"/>
                  </a:lnTo>
                  <a:lnTo>
                    <a:pt x="7" y="5"/>
                  </a:lnTo>
                  <a:lnTo>
                    <a:pt x="11" y="3"/>
                  </a:lnTo>
                  <a:lnTo>
                    <a:pt x="15" y="1"/>
                  </a:lnTo>
                  <a:lnTo>
                    <a:pt x="28" y="0"/>
                  </a:lnTo>
                  <a:lnTo>
                    <a:pt x="28" y="0"/>
                  </a:lnTo>
                  <a:lnTo>
                    <a:pt x="34" y="0"/>
                  </a:lnTo>
                  <a:lnTo>
                    <a:pt x="41" y="1"/>
                  </a:lnTo>
                  <a:lnTo>
                    <a:pt x="45" y="3"/>
                  </a:lnTo>
                  <a:lnTo>
                    <a:pt x="49" y="5"/>
                  </a:lnTo>
                  <a:lnTo>
                    <a:pt x="51" y="8"/>
                  </a:lnTo>
                  <a:lnTo>
                    <a:pt x="54" y="11"/>
                  </a:lnTo>
                  <a:lnTo>
                    <a:pt x="54"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7" name="Freeform 37"/>
            <p:cNvSpPr>
              <a:spLocks noEditPoints="1"/>
            </p:cNvSpPr>
            <p:nvPr userDrawn="1"/>
          </p:nvSpPr>
          <p:spPr bwMode="auto">
            <a:xfrm>
              <a:off x="4540" y="4107"/>
              <a:ext cx="59" cy="62"/>
            </a:xfrm>
            <a:custGeom>
              <a:avLst/>
              <a:gdLst/>
              <a:ahLst/>
              <a:cxnLst>
                <a:cxn ang="0">
                  <a:pos x="23" y="12"/>
                </a:cxn>
                <a:cxn ang="0">
                  <a:pos x="27" y="12"/>
                </a:cxn>
                <a:cxn ang="0">
                  <a:pos x="27" y="12"/>
                </a:cxn>
                <a:cxn ang="0">
                  <a:pos x="30" y="12"/>
                </a:cxn>
                <a:cxn ang="0">
                  <a:pos x="31" y="14"/>
                </a:cxn>
                <a:cxn ang="0">
                  <a:pos x="33" y="15"/>
                </a:cxn>
                <a:cxn ang="0">
                  <a:pos x="33" y="18"/>
                </a:cxn>
                <a:cxn ang="0">
                  <a:pos x="33" y="18"/>
                </a:cxn>
                <a:cxn ang="0">
                  <a:pos x="33" y="21"/>
                </a:cxn>
                <a:cxn ang="0">
                  <a:pos x="31" y="23"/>
                </a:cxn>
                <a:cxn ang="0">
                  <a:pos x="30" y="25"/>
                </a:cxn>
                <a:cxn ang="0">
                  <a:pos x="27" y="25"/>
                </a:cxn>
                <a:cxn ang="0">
                  <a:pos x="23" y="25"/>
                </a:cxn>
                <a:cxn ang="0">
                  <a:pos x="23" y="12"/>
                </a:cxn>
                <a:cxn ang="0">
                  <a:pos x="0" y="62"/>
                </a:cxn>
                <a:cxn ang="0">
                  <a:pos x="23" y="62"/>
                </a:cxn>
                <a:cxn ang="0">
                  <a:pos x="23" y="37"/>
                </a:cxn>
                <a:cxn ang="0">
                  <a:pos x="27" y="37"/>
                </a:cxn>
                <a:cxn ang="0">
                  <a:pos x="27" y="37"/>
                </a:cxn>
                <a:cxn ang="0">
                  <a:pos x="30" y="37"/>
                </a:cxn>
                <a:cxn ang="0">
                  <a:pos x="31" y="38"/>
                </a:cxn>
                <a:cxn ang="0">
                  <a:pos x="33" y="41"/>
                </a:cxn>
                <a:cxn ang="0">
                  <a:pos x="33" y="44"/>
                </a:cxn>
                <a:cxn ang="0">
                  <a:pos x="33" y="58"/>
                </a:cxn>
                <a:cxn ang="0">
                  <a:pos x="33" y="58"/>
                </a:cxn>
                <a:cxn ang="0">
                  <a:pos x="34" y="60"/>
                </a:cxn>
                <a:cxn ang="0">
                  <a:pos x="37" y="62"/>
                </a:cxn>
                <a:cxn ang="0">
                  <a:pos x="59" y="62"/>
                </a:cxn>
                <a:cxn ang="0">
                  <a:pos x="59" y="62"/>
                </a:cxn>
                <a:cxn ang="0">
                  <a:pos x="59" y="62"/>
                </a:cxn>
                <a:cxn ang="0">
                  <a:pos x="57" y="60"/>
                </a:cxn>
                <a:cxn ang="0">
                  <a:pos x="56" y="56"/>
                </a:cxn>
                <a:cxn ang="0">
                  <a:pos x="56" y="43"/>
                </a:cxn>
                <a:cxn ang="0">
                  <a:pos x="56" y="43"/>
                </a:cxn>
                <a:cxn ang="0">
                  <a:pos x="54" y="37"/>
                </a:cxn>
                <a:cxn ang="0">
                  <a:pos x="52" y="34"/>
                </a:cxn>
                <a:cxn ang="0">
                  <a:pos x="48" y="32"/>
                </a:cxn>
                <a:cxn ang="0">
                  <a:pos x="43" y="32"/>
                </a:cxn>
                <a:cxn ang="0">
                  <a:pos x="43" y="32"/>
                </a:cxn>
                <a:cxn ang="0">
                  <a:pos x="43" y="32"/>
                </a:cxn>
                <a:cxn ang="0">
                  <a:pos x="49" y="30"/>
                </a:cxn>
                <a:cxn ang="0">
                  <a:pos x="53" y="28"/>
                </a:cxn>
                <a:cxn ang="0">
                  <a:pos x="56" y="23"/>
                </a:cxn>
                <a:cxn ang="0">
                  <a:pos x="56" y="18"/>
                </a:cxn>
                <a:cxn ang="0">
                  <a:pos x="56" y="18"/>
                </a:cxn>
                <a:cxn ang="0">
                  <a:pos x="54" y="10"/>
                </a:cxn>
                <a:cxn ang="0">
                  <a:pos x="53" y="7"/>
                </a:cxn>
                <a:cxn ang="0">
                  <a:pos x="52" y="4"/>
                </a:cxn>
                <a:cxn ang="0">
                  <a:pos x="45" y="2"/>
                </a:cxn>
                <a:cxn ang="0">
                  <a:pos x="37" y="0"/>
                </a:cxn>
                <a:cxn ang="0">
                  <a:pos x="0" y="0"/>
                </a:cxn>
                <a:cxn ang="0">
                  <a:pos x="0" y="62"/>
                </a:cxn>
              </a:cxnLst>
              <a:rect l="0" t="0" r="r" b="b"/>
              <a:pathLst>
                <a:path w="59" h="62">
                  <a:moveTo>
                    <a:pt x="23" y="12"/>
                  </a:moveTo>
                  <a:lnTo>
                    <a:pt x="27" y="12"/>
                  </a:lnTo>
                  <a:lnTo>
                    <a:pt x="27" y="12"/>
                  </a:lnTo>
                  <a:lnTo>
                    <a:pt x="30" y="12"/>
                  </a:lnTo>
                  <a:lnTo>
                    <a:pt x="31" y="14"/>
                  </a:lnTo>
                  <a:lnTo>
                    <a:pt x="33" y="15"/>
                  </a:lnTo>
                  <a:lnTo>
                    <a:pt x="33" y="18"/>
                  </a:lnTo>
                  <a:lnTo>
                    <a:pt x="33" y="18"/>
                  </a:lnTo>
                  <a:lnTo>
                    <a:pt x="33" y="21"/>
                  </a:lnTo>
                  <a:lnTo>
                    <a:pt x="31" y="23"/>
                  </a:lnTo>
                  <a:lnTo>
                    <a:pt x="30" y="25"/>
                  </a:lnTo>
                  <a:lnTo>
                    <a:pt x="27" y="25"/>
                  </a:lnTo>
                  <a:lnTo>
                    <a:pt x="23" y="25"/>
                  </a:lnTo>
                  <a:lnTo>
                    <a:pt x="23" y="12"/>
                  </a:lnTo>
                  <a:close/>
                  <a:moveTo>
                    <a:pt x="0" y="62"/>
                  </a:moveTo>
                  <a:lnTo>
                    <a:pt x="23" y="62"/>
                  </a:lnTo>
                  <a:lnTo>
                    <a:pt x="23" y="37"/>
                  </a:lnTo>
                  <a:lnTo>
                    <a:pt x="27" y="37"/>
                  </a:lnTo>
                  <a:lnTo>
                    <a:pt x="27" y="37"/>
                  </a:lnTo>
                  <a:lnTo>
                    <a:pt x="30" y="37"/>
                  </a:lnTo>
                  <a:lnTo>
                    <a:pt x="31" y="38"/>
                  </a:lnTo>
                  <a:lnTo>
                    <a:pt x="33" y="41"/>
                  </a:lnTo>
                  <a:lnTo>
                    <a:pt x="33" y="44"/>
                  </a:lnTo>
                  <a:lnTo>
                    <a:pt x="33" y="58"/>
                  </a:lnTo>
                  <a:lnTo>
                    <a:pt x="33" y="58"/>
                  </a:lnTo>
                  <a:lnTo>
                    <a:pt x="34" y="60"/>
                  </a:lnTo>
                  <a:lnTo>
                    <a:pt x="37" y="62"/>
                  </a:lnTo>
                  <a:lnTo>
                    <a:pt x="59" y="62"/>
                  </a:lnTo>
                  <a:lnTo>
                    <a:pt x="59" y="62"/>
                  </a:lnTo>
                  <a:lnTo>
                    <a:pt x="59" y="62"/>
                  </a:lnTo>
                  <a:lnTo>
                    <a:pt x="57" y="60"/>
                  </a:lnTo>
                  <a:lnTo>
                    <a:pt x="56" y="56"/>
                  </a:lnTo>
                  <a:lnTo>
                    <a:pt x="56" y="43"/>
                  </a:lnTo>
                  <a:lnTo>
                    <a:pt x="56" y="43"/>
                  </a:lnTo>
                  <a:lnTo>
                    <a:pt x="54" y="37"/>
                  </a:lnTo>
                  <a:lnTo>
                    <a:pt x="52" y="34"/>
                  </a:lnTo>
                  <a:lnTo>
                    <a:pt x="48" y="32"/>
                  </a:lnTo>
                  <a:lnTo>
                    <a:pt x="43" y="32"/>
                  </a:lnTo>
                  <a:lnTo>
                    <a:pt x="43" y="32"/>
                  </a:lnTo>
                  <a:lnTo>
                    <a:pt x="43" y="32"/>
                  </a:lnTo>
                  <a:lnTo>
                    <a:pt x="49" y="30"/>
                  </a:lnTo>
                  <a:lnTo>
                    <a:pt x="53" y="28"/>
                  </a:lnTo>
                  <a:lnTo>
                    <a:pt x="56" y="23"/>
                  </a:lnTo>
                  <a:lnTo>
                    <a:pt x="56" y="18"/>
                  </a:lnTo>
                  <a:lnTo>
                    <a:pt x="56" y="18"/>
                  </a:lnTo>
                  <a:lnTo>
                    <a:pt x="54" y="10"/>
                  </a:lnTo>
                  <a:lnTo>
                    <a:pt x="53" y="7"/>
                  </a:lnTo>
                  <a:lnTo>
                    <a:pt x="52" y="4"/>
                  </a:lnTo>
                  <a:lnTo>
                    <a:pt x="45" y="2"/>
                  </a:lnTo>
                  <a:lnTo>
                    <a:pt x="37"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8" name="Freeform 38"/>
            <p:cNvSpPr>
              <a:spLocks/>
            </p:cNvSpPr>
            <p:nvPr userDrawn="1"/>
          </p:nvSpPr>
          <p:spPr bwMode="auto">
            <a:xfrm>
              <a:off x="4611" y="4107"/>
              <a:ext cx="56" cy="64"/>
            </a:xfrm>
            <a:custGeom>
              <a:avLst/>
              <a:gdLst/>
              <a:ahLst/>
              <a:cxnLst>
                <a:cxn ang="0">
                  <a:pos x="56" y="40"/>
                </a:cxn>
                <a:cxn ang="0">
                  <a:pos x="56" y="40"/>
                </a:cxn>
                <a:cxn ang="0">
                  <a:pos x="56" y="47"/>
                </a:cxn>
                <a:cxn ang="0">
                  <a:pos x="53" y="52"/>
                </a:cxn>
                <a:cxn ang="0">
                  <a:pos x="50" y="56"/>
                </a:cxn>
                <a:cxn ang="0">
                  <a:pos x="48" y="60"/>
                </a:cxn>
                <a:cxn ang="0">
                  <a:pos x="44" y="62"/>
                </a:cxn>
                <a:cxn ang="0">
                  <a:pos x="38" y="63"/>
                </a:cxn>
                <a:cxn ang="0">
                  <a:pos x="29" y="64"/>
                </a:cxn>
                <a:cxn ang="0">
                  <a:pos x="29" y="64"/>
                </a:cxn>
                <a:cxn ang="0">
                  <a:pos x="18" y="63"/>
                </a:cxn>
                <a:cxn ang="0">
                  <a:pos x="13" y="62"/>
                </a:cxn>
                <a:cxn ang="0">
                  <a:pos x="9" y="60"/>
                </a:cxn>
                <a:cxn ang="0">
                  <a:pos x="5" y="56"/>
                </a:cxn>
                <a:cxn ang="0">
                  <a:pos x="3" y="52"/>
                </a:cxn>
                <a:cxn ang="0">
                  <a:pos x="1" y="47"/>
                </a:cxn>
                <a:cxn ang="0">
                  <a:pos x="0" y="40"/>
                </a:cxn>
                <a:cxn ang="0">
                  <a:pos x="0" y="0"/>
                </a:cxn>
                <a:cxn ang="0">
                  <a:pos x="23" y="0"/>
                </a:cxn>
                <a:cxn ang="0">
                  <a:pos x="23" y="45"/>
                </a:cxn>
                <a:cxn ang="0">
                  <a:pos x="23" y="45"/>
                </a:cxn>
                <a:cxn ang="0">
                  <a:pos x="24" y="49"/>
                </a:cxn>
                <a:cxn ang="0">
                  <a:pos x="26" y="51"/>
                </a:cxn>
                <a:cxn ang="0">
                  <a:pos x="29" y="51"/>
                </a:cxn>
                <a:cxn ang="0">
                  <a:pos x="29"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4" y="62"/>
                  </a:lnTo>
                  <a:lnTo>
                    <a:pt x="38" y="63"/>
                  </a:lnTo>
                  <a:lnTo>
                    <a:pt x="29" y="64"/>
                  </a:lnTo>
                  <a:lnTo>
                    <a:pt x="29" y="64"/>
                  </a:lnTo>
                  <a:lnTo>
                    <a:pt x="18" y="63"/>
                  </a:lnTo>
                  <a:lnTo>
                    <a:pt x="13" y="62"/>
                  </a:lnTo>
                  <a:lnTo>
                    <a:pt x="9" y="60"/>
                  </a:lnTo>
                  <a:lnTo>
                    <a:pt x="5" y="56"/>
                  </a:lnTo>
                  <a:lnTo>
                    <a:pt x="3" y="52"/>
                  </a:lnTo>
                  <a:lnTo>
                    <a:pt x="1" y="47"/>
                  </a:lnTo>
                  <a:lnTo>
                    <a:pt x="0" y="40"/>
                  </a:lnTo>
                  <a:lnTo>
                    <a:pt x="0" y="0"/>
                  </a:lnTo>
                  <a:lnTo>
                    <a:pt x="23" y="0"/>
                  </a:lnTo>
                  <a:lnTo>
                    <a:pt x="23" y="45"/>
                  </a:lnTo>
                  <a:lnTo>
                    <a:pt x="23" y="45"/>
                  </a:lnTo>
                  <a:lnTo>
                    <a:pt x="24" y="49"/>
                  </a:lnTo>
                  <a:lnTo>
                    <a:pt x="26" y="51"/>
                  </a:lnTo>
                  <a:lnTo>
                    <a:pt x="29" y="51"/>
                  </a:lnTo>
                  <a:lnTo>
                    <a:pt x="29"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9" name="Freeform 39"/>
            <p:cNvSpPr>
              <a:spLocks/>
            </p:cNvSpPr>
            <p:nvPr userDrawn="1"/>
          </p:nvSpPr>
          <p:spPr bwMode="auto">
            <a:xfrm>
              <a:off x="4682" y="4107"/>
              <a:ext cx="63" cy="62"/>
            </a:xfrm>
            <a:custGeom>
              <a:avLst/>
              <a:gdLst/>
              <a:ahLst/>
              <a:cxnLst>
                <a:cxn ang="0">
                  <a:pos x="0" y="0"/>
                </a:cxn>
                <a:cxn ang="0">
                  <a:pos x="30" y="0"/>
                </a:cxn>
                <a:cxn ang="0">
                  <a:pos x="42" y="38"/>
                </a:cxn>
                <a:cxn ang="0">
                  <a:pos x="42" y="38"/>
                </a:cxn>
                <a:cxn ang="0">
                  <a:pos x="42" y="0"/>
                </a:cxn>
                <a:cxn ang="0">
                  <a:pos x="63" y="0"/>
                </a:cxn>
                <a:cxn ang="0">
                  <a:pos x="63" y="62"/>
                </a:cxn>
                <a:cxn ang="0">
                  <a:pos x="33" y="62"/>
                </a:cxn>
                <a:cxn ang="0">
                  <a:pos x="19" y="26"/>
                </a:cxn>
                <a:cxn ang="0">
                  <a:pos x="19" y="26"/>
                </a:cxn>
                <a:cxn ang="0">
                  <a:pos x="19" y="62"/>
                </a:cxn>
                <a:cxn ang="0">
                  <a:pos x="0" y="62"/>
                </a:cxn>
                <a:cxn ang="0">
                  <a:pos x="0" y="0"/>
                </a:cxn>
              </a:cxnLst>
              <a:rect l="0" t="0" r="r" b="b"/>
              <a:pathLst>
                <a:path w="63" h="62">
                  <a:moveTo>
                    <a:pt x="0" y="0"/>
                  </a:moveTo>
                  <a:lnTo>
                    <a:pt x="30" y="0"/>
                  </a:lnTo>
                  <a:lnTo>
                    <a:pt x="42" y="38"/>
                  </a:lnTo>
                  <a:lnTo>
                    <a:pt x="42" y="38"/>
                  </a:lnTo>
                  <a:lnTo>
                    <a:pt x="42" y="0"/>
                  </a:lnTo>
                  <a:lnTo>
                    <a:pt x="63" y="0"/>
                  </a:lnTo>
                  <a:lnTo>
                    <a:pt x="63" y="62"/>
                  </a:lnTo>
                  <a:lnTo>
                    <a:pt x="33" y="62"/>
                  </a:lnTo>
                  <a:lnTo>
                    <a:pt x="19" y="26"/>
                  </a:lnTo>
                  <a:lnTo>
                    <a:pt x="19" y="26"/>
                  </a:lnTo>
                  <a:lnTo>
                    <a:pt x="19"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0" name="Freeform 40"/>
            <p:cNvSpPr>
              <a:spLocks/>
            </p:cNvSpPr>
            <p:nvPr userDrawn="1"/>
          </p:nvSpPr>
          <p:spPr bwMode="auto">
            <a:xfrm>
              <a:off x="4804" y="4106"/>
              <a:ext cx="56" cy="65"/>
            </a:xfrm>
            <a:custGeom>
              <a:avLst/>
              <a:gdLst/>
              <a:ahLst/>
              <a:cxnLst>
                <a:cxn ang="0">
                  <a:pos x="33" y="19"/>
                </a:cxn>
                <a:cxn ang="0">
                  <a:pos x="31" y="13"/>
                </a:cxn>
                <a:cxn ang="0">
                  <a:pos x="27" y="12"/>
                </a:cxn>
                <a:cxn ang="0">
                  <a:pos x="24" y="13"/>
                </a:cxn>
                <a:cxn ang="0">
                  <a:pos x="23" y="16"/>
                </a:cxn>
                <a:cxn ang="0">
                  <a:pos x="28" y="23"/>
                </a:cxn>
                <a:cxn ang="0">
                  <a:pos x="45" y="29"/>
                </a:cxn>
                <a:cxn ang="0">
                  <a:pos x="54" y="37"/>
                </a:cxn>
                <a:cxn ang="0">
                  <a:pos x="56" y="44"/>
                </a:cxn>
                <a:cxn ang="0">
                  <a:pos x="53" y="53"/>
                </a:cxn>
                <a:cxn ang="0">
                  <a:pos x="48" y="60"/>
                </a:cxn>
                <a:cxn ang="0">
                  <a:pos x="39" y="64"/>
                </a:cxn>
                <a:cxn ang="0">
                  <a:pos x="28"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0" y="16"/>
                </a:cxn>
                <a:cxn ang="0">
                  <a:pos x="4" y="8"/>
                </a:cxn>
                <a:cxn ang="0">
                  <a:pos x="11" y="3"/>
                </a:cxn>
                <a:cxn ang="0">
                  <a:pos x="27" y="0"/>
                </a:cxn>
                <a:cxn ang="0">
                  <a:pos x="34" y="0"/>
                </a:cxn>
                <a:cxn ang="0">
                  <a:pos x="45" y="3"/>
                </a:cxn>
                <a:cxn ang="0">
                  <a:pos x="50" y="8"/>
                </a:cxn>
                <a:cxn ang="0">
                  <a:pos x="53"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8" y="23"/>
                  </a:lnTo>
                  <a:lnTo>
                    <a:pt x="39" y="26"/>
                  </a:lnTo>
                  <a:lnTo>
                    <a:pt x="45" y="29"/>
                  </a:lnTo>
                  <a:lnTo>
                    <a:pt x="50" y="31"/>
                  </a:lnTo>
                  <a:lnTo>
                    <a:pt x="54" y="37"/>
                  </a:lnTo>
                  <a:lnTo>
                    <a:pt x="56" y="44"/>
                  </a:lnTo>
                  <a:lnTo>
                    <a:pt x="56" y="44"/>
                  </a:lnTo>
                  <a:lnTo>
                    <a:pt x="54" y="49"/>
                  </a:lnTo>
                  <a:lnTo>
                    <a:pt x="53" y="53"/>
                  </a:lnTo>
                  <a:lnTo>
                    <a:pt x="50" y="57"/>
                  </a:lnTo>
                  <a:lnTo>
                    <a:pt x="48" y="60"/>
                  </a:lnTo>
                  <a:lnTo>
                    <a:pt x="43" y="63"/>
                  </a:lnTo>
                  <a:lnTo>
                    <a:pt x="39" y="64"/>
                  </a:lnTo>
                  <a:lnTo>
                    <a:pt x="28" y="65"/>
                  </a:lnTo>
                  <a:lnTo>
                    <a:pt x="28" y="65"/>
                  </a:lnTo>
                  <a:lnTo>
                    <a:pt x="17"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28" y="53"/>
                  </a:lnTo>
                  <a:lnTo>
                    <a:pt x="31" y="52"/>
                  </a:lnTo>
                  <a:lnTo>
                    <a:pt x="31" y="50"/>
                  </a:lnTo>
                  <a:lnTo>
                    <a:pt x="33" y="48"/>
                  </a:lnTo>
                  <a:lnTo>
                    <a:pt x="33" y="48"/>
                  </a:lnTo>
                  <a:lnTo>
                    <a:pt x="31" y="44"/>
                  </a:lnTo>
                  <a:lnTo>
                    <a:pt x="27" y="41"/>
                  </a:lnTo>
                  <a:lnTo>
                    <a:pt x="16" y="38"/>
                  </a:lnTo>
                  <a:lnTo>
                    <a:pt x="11" y="35"/>
                  </a:lnTo>
                  <a:lnTo>
                    <a:pt x="5" y="33"/>
                  </a:lnTo>
                  <a:lnTo>
                    <a:pt x="1" y="29"/>
                  </a:lnTo>
                  <a:lnTo>
                    <a:pt x="0" y="20"/>
                  </a:lnTo>
                  <a:lnTo>
                    <a:pt x="0" y="20"/>
                  </a:lnTo>
                  <a:lnTo>
                    <a:pt x="0" y="16"/>
                  </a:lnTo>
                  <a:lnTo>
                    <a:pt x="1" y="11"/>
                  </a:lnTo>
                  <a:lnTo>
                    <a:pt x="4" y="8"/>
                  </a:lnTo>
                  <a:lnTo>
                    <a:pt x="7" y="5"/>
                  </a:lnTo>
                  <a:lnTo>
                    <a:pt x="11" y="3"/>
                  </a:lnTo>
                  <a:lnTo>
                    <a:pt x="15" y="1"/>
                  </a:lnTo>
                  <a:lnTo>
                    <a:pt x="27" y="0"/>
                  </a:lnTo>
                  <a:lnTo>
                    <a:pt x="27" y="0"/>
                  </a:lnTo>
                  <a:lnTo>
                    <a:pt x="34" y="0"/>
                  </a:lnTo>
                  <a:lnTo>
                    <a:pt x="41" y="1"/>
                  </a:lnTo>
                  <a:lnTo>
                    <a:pt x="45" y="3"/>
                  </a:lnTo>
                  <a:lnTo>
                    <a:pt x="49" y="5"/>
                  </a:lnTo>
                  <a:lnTo>
                    <a:pt x="50" y="8"/>
                  </a:lnTo>
                  <a:lnTo>
                    <a:pt x="53" y="11"/>
                  </a:lnTo>
                  <a:lnTo>
                    <a:pt x="53"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1" name="Freeform 41"/>
            <p:cNvSpPr>
              <a:spLocks noEditPoints="1"/>
            </p:cNvSpPr>
            <p:nvPr userDrawn="1"/>
          </p:nvSpPr>
          <p:spPr bwMode="auto">
            <a:xfrm>
              <a:off x="4869" y="4107"/>
              <a:ext cx="63" cy="62"/>
            </a:xfrm>
            <a:custGeom>
              <a:avLst/>
              <a:gdLst/>
              <a:ahLst/>
              <a:cxnLst>
                <a:cxn ang="0">
                  <a:pos x="32" y="12"/>
                </a:cxn>
                <a:cxn ang="0">
                  <a:pos x="32" y="12"/>
                </a:cxn>
                <a:cxn ang="0">
                  <a:pos x="36" y="41"/>
                </a:cxn>
                <a:cxn ang="0">
                  <a:pos x="28" y="41"/>
                </a:cxn>
                <a:cxn ang="0">
                  <a:pos x="32" y="12"/>
                </a:cxn>
                <a:cxn ang="0">
                  <a:pos x="0" y="62"/>
                </a:cxn>
                <a:cxn ang="0">
                  <a:pos x="24" y="62"/>
                </a:cxn>
                <a:cxn ang="0">
                  <a:pos x="25" y="52"/>
                </a:cxn>
                <a:cxn ang="0">
                  <a:pos x="39" y="52"/>
                </a:cxn>
                <a:cxn ang="0">
                  <a:pos x="40" y="62"/>
                </a:cxn>
                <a:cxn ang="0">
                  <a:pos x="63" y="62"/>
                </a:cxn>
                <a:cxn ang="0">
                  <a:pos x="48" y="0"/>
                </a:cxn>
                <a:cxn ang="0">
                  <a:pos x="15" y="0"/>
                </a:cxn>
                <a:cxn ang="0">
                  <a:pos x="0" y="62"/>
                </a:cxn>
              </a:cxnLst>
              <a:rect l="0" t="0" r="r" b="b"/>
              <a:pathLst>
                <a:path w="63" h="62">
                  <a:moveTo>
                    <a:pt x="32" y="12"/>
                  </a:moveTo>
                  <a:lnTo>
                    <a:pt x="32" y="12"/>
                  </a:lnTo>
                  <a:lnTo>
                    <a:pt x="36" y="41"/>
                  </a:lnTo>
                  <a:lnTo>
                    <a:pt x="28" y="41"/>
                  </a:lnTo>
                  <a:lnTo>
                    <a:pt x="32" y="12"/>
                  </a:lnTo>
                  <a:close/>
                  <a:moveTo>
                    <a:pt x="0" y="62"/>
                  </a:moveTo>
                  <a:lnTo>
                    <a:pt x="24" y="62"/>
                  </a:lnTo>
                  <a:lnTo>
                    <a:pt x="25" y="52"/>
                  </a:lnTo>
                  <a:lnTo>
                    <a:pt x="39" y="52"/>
                  </a:lnTo>
                  <a:lnTo>
                    <a:pt x="40" y="62"/>
                  </a:lnTo>
                  <a:lnTo>
                    <a:pt x="63" y="62"/>
                  </a:lnTo>
                  <a:lnTo>
                    <a:pt x="48" y="0"/>
                  </a:lnTo>
                  <a:lnTo>
                    <a:pt x="15"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2" name="Freeform 42"/>
            <p:cNvSpPr>
              <a:spLocks noEditPoints="1"/>
            </p:cNvSpPr>
            <p:nvPr userDrawn="1"/>
          </p:nvSpPr>
          <p:spPr bwMode="auto">
            <a:xfrm>
              <a:off x="4946" y="4107"/>
              <a:ext cx="56" cy="62"/>
            </a:xfrm>
            <a:custGeom>
              <a:avLst/>
              <a:gdLst/>
              <a:ahLst/>
              <a:cxnLst>
                <a:cxn ang="0">
                  <a:pos x="23" y="14"/>
                </a:cxn>
                <a:cxn ang="0">
                  <a:pos x="27" y="14"/>
                </a:cxn>
                <a:cxn ang="0">
                  <a:pos x="27" y="14"/>
                </a:cxn>
                <a:cxn ang="0">
                  <a:pos x="29" y="14"/>
                </a:cxn>
                <a:cxn ang="0">
                  <a:pos x="31" y="15"/>
                </a:cxn>
                <a:cxn ang="0">
                  <a:pos x="33" y="18"/>
                </a:cxn>
                <a:cxn ang="0">
                  <a:pos x="33" y="21"/>
                </a:cxn>
                <a:cxn ang="0">
                  <a:pos x="33" y="21"/>
                </a:cxn>
                <a:cxn ang="0">
                  <a:pos x="33" y="25"/>
                </a:cxn>
                <a:cxn ang="0">
                  <a:pos x="31" y="28"/>
                </a:cxn>
                <a:cxn ang="0">
                  <a:pos x="30" y="29"/>
                </a:cxn>
                <a:cxn ang="0">
                  <a:pos x="27" y="30"/>
                </a:cxn>
                <a:cxn ang="0">
                  <a:pos x="23" y="30"/>
                </a:cxn>
                <a:cxn ang="0">
                  <a:pos x="23" y="14"/>
                </a:cxn>
                <a:cxn ang="0">
                  <a:pos x="0" y="62"/>
                </a:cxn>
                <a:cxn ang="0">
                  <a:pos x="23" y="62"/>
                </a:cxn>
                <a:cxn ang="0">
                  <a:pos x="23" y="43"/>
                </a:cxn>
                <a:cxn ang="0">
                  <a:pos x="38" y="43"/>
                </a:cxn>
                <a:cxn ang="0">
                  <a:pos x="38" y="43"/>
                </a:cxn>
                <a:cxn ang="0">
                  <a:pos x="42" y="43"/>
                </a:cxn>
                <a:cxn ang="0">
                  <a:pos x="46" y="41"/>
                </a:cxn>
                <a:cxn ang="0">
                  <a:pos x="49" y="40"/>
                </a:cxn>
                <a:cxn ang="0">
                  <a:pos x="52" y="37"/>
                </a:cxn>
                <a:cxn ang="0">
                  <a:pos x="55" y="30"/>
                </a:cxn>
                <a:cxn ang="0">
                  <a:pos x="56" y="22"/>
                </a:cxn>
                <a:cxn ang="0">
                  <a:pos x="56" y="22"/>
                </a:cxn>
                <a:cxn ang="0">
                  <a:pos x="55" y="12"/>
                </a:cxn>
                <a:cxn ang="0">
                  <a:pos x="53" y="8"/>
                </a:cxn>
                <a:cxn ang="0">
                  <a:pos x="51" y="6"/>
                </a:cxn>
                <a:cxn ang="0">
                  <a:pos x="48" y="3"/>
                </a:cxn>
                <a:cxn ang="0">
                  <a:pos x="44" y="2"/>
                </a:cxn>
                <a:cxn ang="0">
                  <a:pos x="34" y="0"/>
                </a:cxn>
                <a:cxn ang="0">
                  <a:pos x="0" y="0"/>
                </a:cxn>
                <a:cxn ang="0">
                  <a:pos x="0" y="62"/>
                </a:cxn>
              </a:cxnLst>
              <a:rect l="0" t="0" r="r" b="b"/>
              <a:pathLst>
                <a:path w="56" h="62">
                  <a:moveTo>
                    <a:pt x="23" y="14"/>
                  </a:moveTo>
                  <a:lnTo>
                    <a:pt x="27" y="14"/>
                  </a:lnTo>
                  <a:lnTo>
                    <a:pt x="27" y="14"/>
                  </a:lnTo>
                  <a:lnTo>
                    <a:pt x="29" y="14"/>
                  </a:lnTo>
                  <a:lnTo>
                    <a:pt x="31" y="15"/>
                  </a:lnTo>
                  <a:lnTo>
                    <a:pt x="33" y="18"/>
                  </a:lnTo>
                  <a:lnTo>
                    <a:pt x="33" y="21"/>
                  </a:lnTo>
                  <a:lnTo>
                    <a:pt x="33" y="21"/>
                  </a:lnTo>
                  <a:lnTo>
                    <a:pt x="33" y="25"/>
                  </a:lnTo>
                  <a:lnTo>
                    <a:pt x="31" y="28"/>
                  </a:lnTo>
                  <a:lnTo>
                    <a:pt x="30" y="29"/>
                  </a:lnTo>
                  <a:lnTo>
                    <a:pt x="27" y="30"/>
                  </a:lnTo>
                  <a:lnTo>
                    <a:pt x="23" y="30"/>
                  </a:lnTo>
                  <a:lnTo>
                    <a:pt x="23" y="14"/>
                  </a:lnTo>
                  <a:close/>
                  <a:moveTo>
                    <a:pt x="0" y="62"/>
                  </a:moveTo>
                  <a:lnTo>
                    <a:pt x="23" y="62"/>
                  </a:lnTo>
                  <a:lnTo>
                    <a:pt x="23" y="43"/>
                  </a:lnTo>
                  <a:lnTo>
                    <a:pt x="38" y="43"/>
                  </a:lnTo>
                  <a:lnTo>
                    <a:pt x="38" y="43"/>
                  </a:lnTo>
                  <a:lnTo>
                    <a:pt x="42" y="43"/>
                  </a:lnTo>
                  <a:lnTo>
                    <a:pt x="46" y="41"/>
                  </a:lnTo>
                  <a:lnTo>
                    <a:pt x="49" y="40"/>
                  </a:lnTo>
                  <a:lnTo>
                    <a:pt x="52" y="37"/>
                  </a:lnTo>
                  <a:lnTo>
                    <a:pt x="55" y="30"/>
                  </a:lnTo>
                  <a:lnTo>
                    <a:pt x="56" y="22"/>
                  </a:lnTo>
                  <a:lnTo>
                    <a:pt x="56" y="22"/>
                  </a:lnTo>
                  <a:lnTo>
                    <a:pt x="55" y="12"/>
                  </a:lnTo>
                  <a:lnTo>
                    <a:pt x="53" y="8"/>
                  </a:lnTo>
                  <a:lnTo>
                    <a:pt x="51" y="6"/>
                  </a:lnTo>
                  <a:lnTo>
                    <a:pt x="48" y="3"/>
                  </a:lnTo>
                  <a:lnTo>
                    <a:pt x="44" y="2"/>
                  </a:lnTo>
                  <a:lnTo>
                    <a:pt x="34"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3" name="Freeform 43"/>
            <p:cNvSpPr>
              <a:spLocks/>
            </p:cNvSpPr>
            <p:nvPr userDrawn="1"/>
          </p:nvSpPr>
          <p:spPr bwMode="auto">
            <a:xfrm>
              <a:off x="5006" y="4107"/>
              <a:ext cx="15" cy="21"/>
            </a:xfrm>
            <a:custGeom>
              <a:avLst/>
              <a:gdLst/>
              <a:ahLst/>
              <a:cxnLst>
                <a:cxn ang="0">
                  <a:pos x="15" y="4"/>
                </a:cxn>
                <a:cxn ang="0">
                  <a:pos x="10" y="4"/>
                </a:cxn>
                <a:cxn ang="0">
                  <a:pos x="10" y="21"/>
                </a:cxn>
                <a:cxn ang="0">
                  <a:pos x="6" y="21"/>
                </a:cxn>
                <a:cxn ang="0">
                  <a:pos x="6" y="4"/>
                </a:cxn>
                <a:cxn ang="0">
                  <a:pos x="0" y="4"/>
                </a:cxn>
                <a:cxn ang="0">
                  <a:pos x="0" y="0"/>
                </a:cxn>
                <a:cxn ang="0">
                  <a:pos x="15" y="0"/>
                </a:cxn>
                <a:cxn ang="0">
                  <a:pos x="15" y="4"/>
                </a:cxn>
              </a:cxnLst>
              <a:rect l="0" t="0" r="r" b="b"/>
              <a:pathLst>
                <a:path w="15" h="21">
                  <a:moveTo>
                    <a:pt x="15" y="4"/>
                  </a:moveTo>
                  <a:lnTo>
                    <a:pt x="10" y="4"/>
                  </a:lnTo>
                  <a:lnTo>
                    <a:pt x="10" y="21"/>
                  </a:lnTo>
                  <a:lnTo>
                    <a:pt x="6" y="21"/>
                  </a:lnTo>
                  <a:lnTo>
                    <a:pt x="6" y="4"/>
                  </a:lnTo>
                  <a:lnTo>
                    <a:pt x="0" y="4"/>
                  </a:lnTo>
                  <a:lnTo>
                    <a:pt x="0" y="0"/>
                  </a:lnTo>
                  <a:lnTo>
                    <a:pt x="15" y="0"/>
                  </a:lnTo>
                  <a:lnTo>
                    <a:pt x="15" y="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4" name="Freeform 44"/>
            <p:cNvSpPr>
              <a:spLocks/>
            </p:cNvSpPr>
            <p:nvPr userDrawn="1"/>
          </p:nvSpPr>
          <p:spPr bwMode="auto">
            <a:xfrm>
              <a:off x="5024" y="4107"/>
              <a:ext cx="23" cy="21"/>
            </a:xfrm>
            <a:custGeom>
              <a:avLst/>
              <a:gdLst/>
              <a:ahLst/>
              <a:cxnLst>
                <a:cxn ang="0">
                  <a:pos x="23" y="21"/>
                </a:cxn>
                <a:cxn ang="0">
                  <a:pos x="19" y="21"/>
                </a:cxn>
                <a:cxn ang="0">
                  <a:pos x="19" y="6"/>
                </a:cxn>
                <a:cxn ang="0">
                  <a:pos x="14" y="21"/>
                </a:cxn>
                <a:cxn ang="0">
                  <a:pos x="11" y="21"/>
                </a:cxn>
                <a:cxn ang="0">
                  <a:pos x="4" y="6"/>
                </a:cxn>
                <a:cxn ang="0">
                  <a:pos x="4" y="21"/>
                </a:cxn>
                <a:cxn ang="0">
                  <a:pos x="0" y="21"/>
                </a:cxn>
                <a:cxn ang="0">
                  <a:pos x="0" y="0"/>
                </a:cxn>
                <a:cxn ang="0">
                  <a:pos x="7" y="0"/>
                </a:cxn>
                <a:cxn ang="0">
                  <a:pos x="12" y="15"/>
                </a:cxn>
                <a:cxn ang="0">
                  <a:pos x="18" y="0"/>
                </a:cxn>
                <a:cxn ang="0">
                  <a:pos x="23" y="0"/>
                </a:cxn>
                <a:cxn ang="0">
                  <a:pos x="23" y="21"/>
                </a:cxn>
              </a:cxnLst>
              <a:rect l="0" t="0" r="r" b="b"/>
              <a:pathLst>
                <a:path w="23" h="21">
                  <a:moveTo>
                    <a:pt x="23" y="21"/>
                  </a:moveTo>
                  <a:lnTo>
                    <a:pt x="19" y="21"/>
                  </a:lnTo>
                  <a:lnTo>
                    <a:pt x="19" y="6"/>
                  </a:lnTo>
                  <a:lnTo>
                    <a:pt x="14" y="21"/>
                  </a:lnTo>
                  <a:lnTo>
                    <a:pt x="11" y="21"/>
                  </a:lnTo>
                  <a:lnTo>
                    <a:pt x="4" y="6"/>
                  </a:lnTo>
                  <a:lnTo>
                    <a:pt x="4" y="21"/>
                  </a:lnTo>
                  <a:lnTo>
                    <a:pt x="0" y="21"/>
                  </a:lnTo>
                  <a:lnTo>
                    <a:pt x="0" y="0"/>
                  </a:lnTo>
                  <a:lnTo>
                    <a:pt x="7" y="0"/>
                  </a:lnTo>
                  <a:lnTo>
                    <a:pt x="12" y="15"/>
                  </a:lnTo>
                  <a:lnTo>
                    <a:pt x="18" y="0"/>
                  </a:lnTo>
                  <a:lnTo>
                    <a:pt x="23" y="0"/>
                  </a:lnTo>
                  <a:lnTo>
                    <a:pt x="23" y="21"/>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grpSp>
      <p:pic>
        <p:nvPicPr>
          <p:cNvPr id="45" name="Picture 45" descr="SAP_BO_08_CG10_R_tm_p_150dp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000" y="6184900"/>
            <a:ext cx="2128838"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1972" name="Rectangle 4"/>
          <p:cNvSpPr>
            <a:spLocks noGrp="1" noChangeArrowheads="1"/>
          </p:cNvSpPr>
          <p:nvPr>
            <p:ph type="subTitle" idx="1"/>
          </p:nvPr>
        </p:nvSpPr>
        <p:spPr>
          <a:xfrm>
            <a:off x="249238" y="3108325"/>
            <a:ext cx="8643937" cy="1752600"/>
          </a:xfrm>
          <a:ln w="9525"/>
        </p:spPr>
        <p:txBody>
          <a:bodyPr/>
          <a:lstStyle>
            <a:lvl1pPr eaLnBrk="0" hangingPunct="0">
              <a:spcBef>
                <a:spcPct val="0"/>
              </a:spcBef>
              <a:buClrTx/>
              <a:buSzTx/>
              <a:buFontTx/>
              <a:buNone/>
              <a:defRPr sz="2000">
                <a:solidFill>
                  <a:srgbClr val="666666"/>
                </a:solidFill>
              </a:defRPr>
            </a:lvl1pPr>
          </a:lstStyle>
          <a:p>
            <a:r>
              <a:rPr lang="en-US"/>
              <a:t>Click to edit Master subtitle style</a:t>
            </a:r>
          </a:p>
          <a:p>
            <a:endParaRPr lang="en-US"/>
          </a:p>
        </p:txBody>
      </p:sp>
      <p:sp>
        <p:nvSpPr>
          <p:cNvPr id="1491973" name="Rectangle 5"/>
          <p:cNvSpPr>
            <a:spLocks noGrp="1" noChangeArrowheads="1"/>
          </p:cNvSpPr>
          <p:nvPr>
            <p:ph type="ctrTitle"/>
          </p:nvPr>
        </p:nvSpPr>
        <p:spPr>
          <a:xfrm>
            <a:off x="249238" y="200025"/>
            <a:ext cx="8643937" cy="255905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3656868443"/>
      </p:ext>
    </p:extLst>
  </p:cSld>
  <p:clrMapOvr>
    <a:masterClrMapping/>
  </p:clrMapOvr>
  <p:transition>
    <p:zoom/>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DEE49412-7228-4193-AB0F-E2758BDD97BE}" type="slidenum">
              <a:rPr lang="en-US"/>
              <a:pPr>
                <a:defRPr/>
              </a:pPr>
              <a:t>‹#›</a:t>
            </a:fld>
            <a:endParaRPr lang="en-US"/>
          </a:p>
        </p:txBody>
      </p:sp>
    </p:spTree>
    <p:extLst>
      <p:ext uri="{BB962C8B-B14F-4D97-AF65-F5344CB8AC3E}">
        <p14:creationId xmlns:p14="http://schemas.microsoft.com/office/powerpoint/2010/main" val="2113482760"/>
      </p:ext>
    </p:extLst>
  </p:cSld>
  <p:clrMapOvr>
    <a:masterClrMapping/>
  </p:clrMapOvr>
  <p:transition>
    <p:zoom/>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437EF0E9-FCF0-4382-B6B6-1A1345FABFE7}" type="slidenum">
              <a:rPr lang="en-US"/>
              <a:pPr>
                <a:defRPr/>
              </a:pPr>
              <a:t>‹#›</a:t>
            </a:fld>
            <a:endParaRPr lang="en-US"/>
          </a:p>
        </p:txBody>
      </p:sp>
    </p:spTree>
    <p:extLst>
      <p:ext uri="{BB962C8B-B14F-4D97-AF65-F5344CB8AC3E}">
        <p14:creationId xmlns:p14="http://schemas.microsoft.com/office/powerpoint/2010/main" val="1399849843"/>
      </p:ext>
    </p:extLst>
  </p:cSld>
  <p:clrMapOvr>
    <a:masterClrMapping/>
  </p:clrMapOvr>
  <p:transition>
    <p:zo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9238" y="1292225"/>
            <a:ext cx="424656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2225"/>
            <a:ext cx="424656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ED5A46B1-2D09-4AC0-82C7-38CF7FB957F3}" type="slidenum">
              <a:rPr lang="en-US"/>
              <a:pPr>
                <a:defRPr/>
              </a:pPr>
              <a:t>‹#›</a:t>
            </a:fld>
            <a:endParaRPr lang="en-US"/>
          </a:p>
        </p:txBody>
      </p:sp>
    </p:spTree>
    <p:extLst>
      <p:ext uri="{BB962C8B-B14F-4D97-AF65-F5344CB8AC3E}">
        <p14:creationId xmlns:p14="http://schemas.microsoft.com/office/powerpoint/2010/main" val="2169281122"/>
      </p:ext>
    </p:extLst>
  </p:cSld>
  <p:clrMapOvr>
    <a:masterClrMapping/>
  </p:clrMapOvr>
  <p:transition>
    <p:zo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AP_Footnote_2007_1"/>
          <p:cNvSpPr>
            <a:spLocks noGrp="1" noChangeArrowheads="1"/>
          </p:cNvSpPr>
          <p:nvPr>
            <p:ph type="sldNum" sz="quarter" idx="10"/>
          </p:nvPr>
        </p:nvSpPr>
        <p:spPr>
          <a:ln/>
        </p:spPr>
        <p:txBody>
          <a:bodyPr/>
          <a:lstStyle>
            <a:lvl1pPr>
              <a:defRPr/>
            </a:lvl1pPr>
          </a:lstStyle>
          <a:p>
            <a:pPr>
              <a:defRPr/>
            </a:pPr>
            <a:r>
              <a:rPr lang="en-US"/>
              <a:t>© SAP 2009 / Page </a:t>
            </a:r>
            <a:fld id="{146A2DF1-F2F0-467F-BA26-269A725BFC09}" type="slidenum">
              <a:rPr lang="en-US"/>
              <a:pPr>
                <a:defRPr/>
              </a:pPr>
              <a:t>‹#›</a:t>
            </a:fld>
            <a:endParaRPr lang="en-US"/>
          </a:p>
        </p:txBody>
      </p:sp>
    </p:spTree>
    <p:extLst>
      <p:ext uri="{BB962C8B-B14F-4D97-AF65-F5344CB8AC3E}">
        <p14:creationId xmlns:p14="http://schemas.microsoft.com/office/powerpoint/2010/main" val="827205611"/>
      </p:ext>
    </p:extLst>
  </p:cSld>
  <p:clrMapOvr>
    <a:masterClrMapping/>
  </p:clrMapOvr>
  <p:transition>
    <p:zo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AP_Footnote_2007_1"/>
          <p:cNvSpPr>
            <a:spLocks noGrp="1" noChangeArrowheads="1"/>
          </p:cNvSpPr>
          <p:nvPr>
            <p:ph type="sldNum" sz="quarter" idx="10"/>
          </p:nvPr>
        </p:nvSpPr>
        <p:spPr>
          <a:ln/>
        </p:spPr>
        <p:txBody>
          <a:bodyPr/>
          <a:lstStyle>
            <a:lvl1pPr>
              <a:defRPr/>
            </a:lvl1pPr>
          </a:lstStyle>
          <a:p>
            <a:pPr>
              <a:defRPr/>
            </a:pPr>
            <a:r>
              <a:rPr lang="en-US"/>
              <a:t>© SAP 2009 / Page </a:t>
            </a:r>
            <a:fld id="{5398C300-46CC-4BA5-AC47-8630685F439F}" type="slidenum">
              <a:rPr lang="en-US"/>
              <a:pPr>
                <a:defRPr/>
              </a:pPr>
              <a:t>‹#›</a:t>
            </a:fld>
            <a:endParaRPr lang="en-US"/>
          </a:p>
        </p:txBody>
      </p:sp>
    </p:spTree>
    <p:extLst>
      <p:ext uri="{BB962C8B-B14F-4D97-AF65-F5344CB8AC3E}">
        <p14:creationId xmlns:p14="http://schemas.microsoft.com/office/powerpoint/2010/main" val="2744669763"/>
      </p:ext>
    </p:extLst>
  </p:cSld>
  <p:clrMapOvr>
    <a:masterClrMapping/>
  </p:clrMapOvr>
  <p:transition>
    <p:zo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AP_Footnote_2007_1"/>
          <p:cNvSpPr>
            <a:spLocks noGrp="1" noChangeArrowheads="1"/>
          </p:cNvSpPr>
          <p:nvPr>
            <p:ph type="sldNum" sz="quarter" idx="10"/>
          </p:nvPr>
        </p:nvSpPr>
        <p:spPr>
          <a:ln/>
        </p:spPr>
        <p:txBody>
          <a:bodyPr/>
          <a:lstStyle>
            <a:lvl1pPr>
              <a:defRPr/>
            </a:lvl1pPr>
          </a:lstStyle>
          <a:p>
            <a:pPr>
              <a:defRPr/>
            </a:pPr>
            <a:r>
              <a:rPr lang="en-US"/>
              <a:t>© SAP 2009 / Page </a:t>
            </a:r>
            <a:fld id="{6EB1B8C0-E972-41F0-B1E2-E99052BB744B}" type="slidenum">
              <a:rPr lang="en-US"/>
              <a:pPr>
                <a:defRPr/>
              </a:pPr>
              <a:t>‹#›</a:t>
            </a:fld>
            <a:endParaRPr lang="en-US"/>
          </a:p>
        </p:txBody>
      </p:sp>
    </p:spTree>
    <p:extLst>
      <p:ext uri="{BB962C8B-B14F-4D97-AF65-F5344CB8AC3E}">
        <p14:creationId xmlns:p14="http://schemas.microsoft.com/office/powerpoint/2010/main" val="3782530492"/>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16EFADE8-7281-4D35-8A1C-90098BAA28EC}" type="slidenum">
              <a:rPr lang="en-US"/>
              <a:pPr>
                <a:defRPr/>
              </a:pPr>
              <a:t>‹#›</a:t>
            </a:fld>
            <a:endParaRPr lang="en-US"/>
          </a:p>
        </p:txBody>
      </p:sp>
    </p:spTree>
    <p:extLst>
      <p:ext uri="{BB962C8B-B14F-4D97-AF65-F5344CB8AC3E}">
        <p14:creationId xmlns:p14="http://schemas.microsoft.com/office/powerpoint/2010/main" val="3041562141"/>
      </p:ext>
    </p:extLst>
  </p:cSld>
  <p:clrMapOvr>
    <a:masterClrMapping/>
  </p:clrMapOvr>
  <p:transition>
    <p:zo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1BABE980-A9AA-476E-B4CF-C36425809FC7}" type="slidenum">
              <a:rPr lang="en-US"/>
              <a:pPr>
                <a:defRPr/>
              </a:pPr>
              <a:t>‹#›</a:t>
            </a:fld>
            <a:endParaRPr lang="en-US"/>
          </a:p>
        </p:txBody>
      </p:sp>
    </p:spTree>
    <p:extLst>
      <p:ext uri="{BB962C8B-B14F-4D97-AF65-F5344CB8AC3E}">
        <p14:creationId xmlns:p14="http://schemas.microsoft.com/office/powerpoint/2010/main" val="3070163080"/>
      </p:ext>
    </p:extLst>
  </p:cSld>
  <p:clrMapOvr>
    <a:masterClrMapping/>
  </p:clrMapOvr>
  <p:transition>
    <p:zo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CB4CB134-D5F1-4E91-94CB-9D70362BAF41}" type="slidenum">
              <a:rPr lang="en-US"/>
              <a:pPr>
                <a:defRPr/>
              </a:pPr>
              <a:t>‹#›</a:t>
            </a:fld>
            <a:endParaRPr lang="en-US"/>
          </a:p>
        </p:txBody>
      </p:sp>
    </p:spTree>
    <p:extLst>
      <p:ext uri="{BB962C8B-B14F-4D97-AF65-F5344CB8AC3E}">
        <p14:creationId xmlns:p14="http://schemas.microsoft.com/office/powerpoint/2010/main" val="1091829024"/>
      </p:ext>
    </p:extLst>
  </p:cSld>
  <p:clrMapOvr>
    <a:masterClrMapping/>
  </p:clrMapOvr>
  <p:transition>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0BA435B6-717C-474D-9104-E94B1EF076DC}" type="slidenum">
              <a:rPr lang="en-US"/>
              <a:pPr>
                <a:defRPr/>
              </a:pPr>
              <a:t>‹#›</a:t>
            </a:fld>
            <a:endParaRPr lang="en-US"/>
          </a:p>
        </p:txBody>
      </p:sp>
    </p:spTree>
    <p:extLst>
      <p:ext uri="{BB962C8B-B14F-4D97-AF65-F5344CB8AC3E}">
        <p14:creationId xmlns:p14="http://schemas.microsoft.com/office/powerpoint/2010/main" val="1370211207"/>
      </p:ext>
    </p:extLst>
  </p:cSld>
  <p:clrMapOvr>
    <a:masterClrMapping/>
  </p:clrMapOvr>
  <p:transition>
    <p:zo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201613"/>
            <a:ext cx="2160588"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9238" y="201613"/>
            <a:ext cx="6332537"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593B7346-098E-44B6-8892-AED561173989}" type="slidenum">
              <a:rPr lang="en-US"/>
              <a:pPr>
                <a:defRPr/>
              </a:pPr>
              <a:t>‹#›</a:t>
            </a:fld>
            <a:endParaRPr lang="en-US"/>
          </a:p>
        </p:txBody>
      </p:sp>
    </p:spTree>
    <p:extLst>
      <p:ext uri="{BB962C8B-B14F-4D97-AF65-F5344CB8AC3E}">
        <p14:creationId xmlns:p14="http://schemas.microsoft.com/office/powerpoint/2010/main" val="3155982693"/>
      </p:ext>
    </p:extLst>
  </p:cSld>
  <p:clrMapOvr>
    <a:masterClrMapping/>
  </p:clrMapOvr>
  <p:transition>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rgbClr val="CCCCCC"/>
        </a:soli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gray">
          <a:xfrm>
            <a:off x="152400" y="2987675"/>
            <a:ext cx="8839200" cy="3713163"/>
          </a:xfrm>
          <a:prstGeom prst="rect">
            <a:avLst/>
          </a:prstGeom>
          <a:solidFill>
            <a:schemeClr val="bg1"/>
          </a:solidFill>
          <a:ln w="9525">
            <a:noFill/>
            <a:prstDash val="sysDot"/>
            <a:miter lim="800000"/>
            <a:headEnd/>
            <a:tailEnd/>
          </a:ln>
        </p:spPr>
        <p:txBody>
          <a:bodyPr wrap="none" anchor="ctr"/>
          <a:lstStyle/>
          <a:p>
            <a:pPr>
              <a:buClr>
                <a:schemeClr val="accent1"/>
              </a:buClr>
              <a:buSzPct val="80000"/>
              <a:buFont typeface="Wingdings" pitchFamily="2" charset="2"/>
              <a:buNone/>
              <a:defRPr/>
            </a:pPr>
            <a:endParaRPr lang="en-US"/>
          </a:p>
        </p:txBody>
      </p:sp>
      <p:sp>
        <p:nvSpPr>
          <p:cNvPr id="5" name="Rectangle 3"/>
          <p:cNvSpPr>
            <a:spLocks noChangeArrowheads="1"/>
          </p:cNvSpPr>
          <p:nvPr/>
        </p:nvSpPr>
        <p:spPr bwMode="gray">
          <a:xfrm>
            <a:off x="152400" y="152400"/>
            <a:ext cx="8839200" cy="2738438"/>
          </a:xfrm>
          <a:prstGeom prst="rect">
            <a:avLst/>
          </a:prstGeom>
          <a:solidFill>
            <a:schemeClr val="accent1"/>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6" name="Freeform 6"/>
          <p:cNvSpPr>
            <a:spLocks/>
          </p:cNvSpPr>
          <p:nvPr/>
        </p:nvSpPr>
        <p:spPr bwMode="gray">
          <a:xfrm>
            <a:off x="8545513" y="6259513"/>
            <a:ext cx="457200" cy="457200"/>
          </a:xfrm>
          <a:custGeom>
            <a:avLst/>
            <a:gdLst/>
            <a:ahLst/>
            <a:cxnLst>
              <a:cxn ang="0">
                <a:pos x="288" y="0"/>
              </a:cxn>
              <a:cxn ang="0">
                <a:pos x="0" y="288"/>
              </a:cxn>
              <a:cxn ang="0">
                <a:pos x="288" y="288"/>
              </a:cxn>
              <a:cxn ang="0">
                <a:pos x="288" y="0"/>
              </a:cxn>
            </a:cxnLst>
            <a:rect l="0" t="0" r="r" b="b"/>
            <a:pathLst>
              <a:path w="288" h="288">
                <a:moveTo>
                  <a:pt x="288" y="0"/>
                </a:moveTo>
                <a:lnTo>
                  <a:pt x="0" y="288"/>
                </a:lnTo>
                <a:lnTo>
                  <a:pt x="288" y="288"/>
                </a:lnTo>
                <a:lnTo>
                  <a:pt x="288" y="0"/>
                </a:lnTo>
                <a:close/>
              </a:path>
            </a:pathLst>
          </a:custGeom>
          <a:solidFill>
            <a:srgbClr val="CCCCCC"/>
          </a:solidFill>
          <a:ln w="9525">
            <a:noFill/>
            <a:round/>
            <a:headEnd/>
            <a:tailEnd/>
          </a:ln>
        </p:spPr>
        <p:txBody>
          <a:bodyPr wrap="none" anchor="ctr"/>
          <a:lstStyle/>
          <a:p>
            <a:pPr>
              <a:buClr>
                <a:schemeClr val="accent1"/>
              </a:buClr>
              <a:buSzPct val="80000"/>
              <a:buFont typeface="Wingdings" pitchFamily="2" charset="2"/>
              <a:buNone/>
              <a:defRPr/>
            </a:pPr>
            <a:endParaRPr lang="en-US"/>
          </a:p>
        </p:txBody>
      </p:sp>
      <p:grpSp>
        <p:nvGrpSpPr>
          <p:cNvPr id="7" name="Group 7"/>
          <p:cNvGrpSpPr>
            <a:grpSpLocks noChangeAspect="1"/>
          </p:cNvGrpSpPr>
          <p:nvPr/>
        </p:nvGrpSpPr>
        <p:grpSpPr bwMode="auto">
          <a:xfrm>
            <a:off x="4787900" y="6270625"/>
            <a:ext cx="4203700" cy="431800"/>
            <a:chOff x="3016" y="3950"/>
            <a:chExt cx="2648" cy="272"/>
          </a:xfrm>
        </p:grpSpPr>
        <p:sp>
          <p:nvSpPr>
            <p:cNvPr id="8" name="AutoShape 8"/>
            <p:cNvSpPr>
              <a:spLocks noChangeAspect="1" noChangeArrowheads="1" noTextEdit="1"/>
            </p:cNvSpPr>
            <p:nvPr userDrawn="1"/>
          </p:nvSpPr>
          <p:spPr bwMode="auto">
            <a:xfrm>
              <a:off x="3016" y="3950"/>
              <a:ext cx="2648" cy="272"/>
            </a:xfrm>
            <a:prstGeom prst="rect">
              <a:avLst/>
            </a:prstGeom>
            <a:no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9" name="Freeform 9"/>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0" name="Freeform 10"/>
            <p:cNvSpPr>
              <a:spLocks/>
            </p:cNvSpPr>
            <p:nvPr userDrawn="1"/>
          </p:nvSpPr>
          <p:spPr bwMode="auto">
            <a:xfrm>
              <a:off x="5116" y="3950"/>
              <a:ext cx="548" cy="272"/>
            </a:xfrm>
            <a:custGeom>
              <a:avLst/>
              <a:gdLst/>
              <a:ahLst/>
              <a:cxnLst>
                <a:cxn ang="0">
                  <a:pos x="0" y="272"/>
                </a:cxn>
                <a:cxn ang="0">
                  <a:pos x="276" y="272"/>
                </a:cxn>
                <a:cxn ang="0">
                  <a:pos x="548" y="0"/>
                </a:cxn>
                <a:cxn ang="0">
                  <a:pos x="0" y="0"/>
                </a:cxn>
                <a:cxn ang="0">
                  <a:pos x="0" y="272"/>
                </a:cxn>
              </a:cxnLst>
              <a:rect l="0" t="0" r="r" b="b"/>
              <a:pathLst>
                <a:path w="548" h="272">
                  <a:moveTo>
                    <a:pt x="0" y="272"/>
                  </a:moveTo>
                  <a:lnTo>
                    <a:pt x="276" y="272"/>
                  </a:lnTo>
                  <a:lnTo>
                    <a:pt x="548" y="0"/>
                  </a:lnTo>
                  <a:lnTo>
                    <a:pt x="0" y="0"/>
                  </a:lnTo>
                  <a:lnTo>
                    <a:pt x="0" y="272"/>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1" name="Freeform 11"/>
            <p:cNvSpPr>
              <a:spLocks noEditPoints="1"/>
            </p:cNvSpPr>
            <p:nvPr userDrawn="1"/>
          </p:nvSpPr>
          <p:spPr bwMode="auto">
            <a:xfrm>
              <a:off x="5122" y="3998"/>
              <a:ext cx="394" cy="173"/>
            </a:xfrm>
            <a:custGeom>
              <a:avLst/>
              <a:gdLst/>
              <a:ahLst/>
              <a:cxnLst>
                <a:cxn ang="0">
                  <a:pos x="264" y="131"/>
                </a:cxn>
                <a:cxn ang="0">
                  <a:pos x="130" y="111"/>
                </a:cxn>
                <a:cxn ang="0">
                  <a:pos x="123" y="93"/>
                </a:cxn>
                <a:cxn ang="0">
                  <a:pos x="102" y="76"/>
                </a:cxn>
                <a:cxn ang="0">
                  <a:pos x="77" y="67"/>
                </a:cxn>
                <a:cxn ang="0">
                  <a:pos x="50" y="53"/>
                </a:cxn>
                <a:cxn ang="0">
                  <a:pos x="47" y="48"/>
                </a:cxn>
                <a:cxn ang="0">
                  <a:pos x="61" y="37"/>
                </a:cxn>
                <a:cxn ang="0">
                  <a:pos x="78" y="38"/>
                </a:cxn>
                <a:cxn ang="0">
                  <a:pos x="110" y="48"/>
                </a:cxn>
                <a:cxn ang="0">
                  <a:pos x="115" y="9"/>
                </a:cxn>
                <a:cxn ang="0">
                  <a:pos x="67" y="0"/>
                </a:cxn>
                <a:cxn ang="0">
                  <a:pos x="51" y="1"/>
                </a:cxn>
                <a:cxn ang="0">
                  <a:pos x="14" y="20"/>
                </a:cxn>
                <a:cxn ang="0">
                  <a:pos x="4" y="34"/>
                </a:cxn>
                <a:cxn ang="0">
                  <a:pos x="0" y="52"/>
                </a:cxn>
                <a:cxn ang="0">
                  <a:pos x="11" y="82"/>
                </a:cxn>
                <a:cxn ang="0">
                  <a:pos x="28" y="94"/>
                </a:cxn>
                <a:cxn ang="0">
                  <a:pos x="56" y="106"/>
                </a:cxn>
                <a:cxn ang="0">
                  <a:pos x="81" y="117"/>
                </a:cxn>
                <a:cxn ang="0">
                  <a:pos x="84" y="123"/>
                </a:cxn>
                <a:cxn ang="0">
                  <a:pos x="80" y="132"/>
                </a:cxn>
                <a:cxn ang="0">
                  <a:pos x="62" y="138"/>
                </a:cxn>
                <a:cxn ang="0">
                  <a:pos x="41" y="135"/>
                </a:cxn>
                <a:cxn ang="0">
                  <a:pos x="0" y="157"/>
                </a:cxn>
                <a:cxn ang="0">
                  <a:pos x="30" y="169"/>
                </a:cxn>
                <a:cxn ang="0">
                  <a:pos x="65" y="173"/>
                </a:cxn>
                <a:cxn ang="0">
                  <a:pos x="91" y="169"/>
                </a:cxn>
                <a:cxn ang="0">
                  <a:pos x="111" y="158"/>
                </a:cxn>
                <a:cxn ang="0">
                  <a:pos x="158" y="171"/>
                </a:cxn>
                <a:cxn ang="0">
                  <a:pos x="180" y="149"/>
                </a:cxn>
                <a:cxn ang="0">
                  <a:pos x="208" y="149"/>
                </a:cxn>
                <a:cxn ang="0">
                  <a:pos x="309" y="171"/>
                </a:cxn>
                <a:cxn ang="0">
                  <a:pos x="327" y="119"/>
                </a:cxn>
                <a:cxn ang="0">
                  <a:pos x="367" y="111"/>
                </a:cxn>
                <a:cxn ang="0">
                  <a:pos x="390" y="86"/>
                </a:cxn>
                <a:cxn ang="0">
                  <a:pos x="394" y="61"/>
                </a:cxn>
                <a:cxn ang="0">
                  <a:pos x="385" y="26"/>
                </a:cxn>
                <a:cxn ang="0">
                  <a:pos x="352" y="7"/>
                </a:cxn>
                <a:cxn ang="0">
                  <a:pos x="319" y="4"/>
                </a:cxn>
                <a:cxn ang="0">
                  <a:pos x="185" y="112"/>
                </a:cxn>
                <a:cxn ang="0">
                  <a:pos x="195" y="56"/>
                </a:cxn>
                <a:cxn ang="0">
                  <a:pos x="203" y="112"/>
                </a:cxn>
                <a:cxn ang="0">
                  <a:pos x="322" y="82"/>
                </a:cxn>
                <a:cxn ang="0">
                  <a:pos x="322" y="38"/>
                </a:cxn>
                <a:cxn ang="0">
                  <a:pos x="338" y="41"/>
                </a:cxn>
                <a:cxn ang="0">
                  <a:pos x="348" y="50"/>
                </a:cxn>
                <a:cxn ang="0">
                  <a:pos x="351" y="60"/>
                </a:cxn>
                <a:cxn ang="0">
                  <a:pos x="345" y="75"/>
                </a:cxn>
                <a:cxn ang="0">
                  <a:pos x="333" y="80"/>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close/>
                  <a:moveTo>
                    <a:pt x="195" y="113"/>
                  </a:moveTo>
                  <a:lnTo>
                    <a:pt x="195" y="113"/>
                  </a:lnTo>
                  <a:lnTo>
                    <a:pt x="185" y="112"/>
                  </a:lnTo>
                  <a:lnTo>
                    <a:pt x="177" y="111"/>
                  </a:lnTo>
                  <a:lnTo>
                    <a:pt x="193" y="56"/>
                  </a:lnTo>
                  <a:lnTo>
                    <a:pt x="195" y="56"/>
                  </a:lnTo>
                  <a:lnTo>
                    <a:pt x="211" y="111"/>
                  </a:lnTo>
                  <a:lnTo>
                    <a:pt x="211" y="111"/>
                  </a:lnTo>
                  <a:lnTo>
                    <a:pt x="203" y="112"/>
                  </a:lnTo>
                  <a:lnTo>
                    <a:pt x="195" y="113"/>
                  </a:lnTo>
                  <a:lnTo>
                    <a:pt x="195" y="113"/>
                  </a:lnTo>
                  <a:close/>
                  <a:moveTo>
                    <a:pt x="322" y="82"/>
                  </a:moveTo>
                  <a:lnTo>
                    <a:pt x="309" y="82"/>
                  </a:lnTo>
                  <a:lnTo>
                    <a:pt x="309" y="38"/>
                  </a:lnTo>
                  <a:lnTo>
                    <a:pt x="322" y="38"/>
                  </a:lnTo>
                  <a:lnTo>
                    <a:pt x="322" y="38"/>
                  </a:lnTo>
                  <a:lnTo>
                    <a:pt x="333" y="39"/>
                  </a:lnTo>
                  <a:lnTo>
                    <a:pt x="338" y="41"/>
                  </a:lnTo>
                  <a:lnTo>
                    <a:pt x="342" y="44"/>
                  </a:lnTo>
                  <a:lnTo>
                    <a:pt x="345" y="46"/>
                  </a:lnTo>
                  <a:lnTo>
                    <a:pt x="348" y="50"/>
                  </a:lnTo>
                  <a:lnTo>
                    <a:pt x="351" y="55"/>
                  </a:lnTo>
                  <a:lnTo>
                    <a:pt x="351" y="60"/>
                  </a:lnTo>
                  <a:lnTo>
                    <a:pt x="351" y="60"/>
                  </a:lnTo>
                  <a:lnTo>
                    <a:pt x="351" y="65"/>
                  </a:lnTo>
                  <a:lnTo>
                    <a:pt x="348" y="71"/>
                  </a:lnTo>
                  <a:lnTo>
                    <a:pt x="345" y="75"/>
                  </a:lnTo>
                  <a:lnTo>
                    <a:pt x="342" y="78"/>
                  </a:lnTo>
                  <a:lnTo>
                    <a:pt x="338" y="79"/>
                  </a:lnTo>
                  <a:lnTo>
                    <a:pt x="333" y="80"/>
                  </a:lnTo>
                  <a:lnTo>
                    <a:pt x="322" y="82"/>
                  </a:lnTo>
                  <a:close/>
                </a:path>
              </a:pathLst>
            </a:custGeom>
            <a:solidFill>
              <a:srgbClr val="FFFFFF"/>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2" name="Freeform 12"/>
            <p:cNvSpPr>
              <a:spLocks/>
            </p:cNvSpPr>
            <p:nvPr userDrawn="1"/>
          </p:nvSpPr>
          <p:spPr bwMode="auto">
            <a:xfrm>
              <a:off x="5122" y="3998"/>
              <a:ext cx="394" cy="173"/>
            </a:xfrm>
            <a:custGeom>
              <a:avLst/>
              <a:gdLst/>
              <a:ahLst/>
              <a:cxnLst>
                <a:cxn ang="0">
                  <a:pos x="264" y="4"/>
                </a:cxn>
                <a:cxn ang="0">
                  <a:pos x="218" y="4"/>
                </a:cxn>
                <a:cxn ang="0">
                  <a:pos x="130" y="111"/>
                </a:cxn>
                <a:cxn ang="0">
                  <a:pos x="128" y="101"/>
                </a:cxn>
                <a:cxn ang="0">
                  <a:pos x="118" y="87"/>
                </a:cxn>
                <a:cxn ang="0">
                  <a:pos x="102" y="76"/>
                </a:cxn>
                <a:cxn ang="0">
                  <a:pos x="77" y="67"/>
                </a:cxn>
                <a:cxn ang="0">
                  <a:pos x="66" y="63"/>
                </a:cxn>
                <a:cxn ang="0">
                  <a:pos x="50" y="53"/>
                </a:cxn>
                <a:cxn ang="0">
                  <a:pos x="47" y="48"/>
                </a:cxn>
                <a:cxn ang="0">
                  <a:pos x="48" y="44"/>
                </a:cxn>
                <a:cxn ang="0">
                  <a:pos x="61" y="37"/>
                </a:cxn>
                <a:cxn ang="0">
                  <a:pos x="71" y="37"/>
                </a:cxn>
                <a:cxn ang="0">
                  <a:pos x="88" y="39"/>
                </a:cxn>
                <a:cxn ang="0">
                  <a:pos x="110" y="48"/>
                </a:cxn>
                <a:cxn ang="0">
                  <a:pos x="129" y="15"/>
                </a:cxn>
                <a:cxn ang="0">
                  <a:pos x="99" y="4"/>
                </a:cxn>
                <a:cxn ang="0">
                  <a:pos x="67" y="0"/>
                </a:cxn>
                <a:cxn ang="0">
                  <a:pos x="67" y="0"/>
                </a:cxn>
                <a:cxn ang="0">
                  <a:pos x="37" y="5"/>
                </a:cxn>
                <a:cxn ang="0">
                  <a:pos x="14" y="20"/>
                </a:cxn>
                <a:cxn ang="0">
                  <a:pos x="9" y="27"/>
                </a:cxn>
                <a:cxn ang="0">
                  <a:pos x="2" y="42"/>
                </a:cxn>
                <a:cxn ang="0">
                  <a:pos x="0" y="52"/>
                </a:cxn>
                <a:cxn ang="0">
                  <a:pos x="6" y="74"/>
                </a:cxn>
                <a:cxn ang="0">
                  <a:pos x="20" y="89"/>
                </a:cxn>
                <a:cxn ang="0">
                  <a:pos x="28" y="94"/>
                </a:cxn>
                <a:cxn ang="0">
                  <a:pos x="56" y="106"/>
                </a:cxn>
                <a:cxn ang="0">
                  <a:pos x="67" y="109"/>
                </a:cxn>
                <a:cxn ang="0">
                  <a:pos x="81" y="117"/>
                </a:cxn>
                <a:cxn ang="0">
                  <a:pos x="84" y="123"/>
                </a:cxn>
                <a:cxn ang="0">
                  <a:pos x="82" y="128"/>
                </a:cxn>
                <a:cxn ang="0">
                  <a:pos x="80" y="132"/>
                </a:cxn>
                <a:cxn ang="0">
                  <a:pos x="73" y="137"/>
                </a:cxn>
                <a:cxn ang="0">
                  <a:pos x="62" y="138"/>
                </a:cxn>
                <a:cxn ang="0">
                  <a:pos x="41" y="135"/>
                </a:cxn>
                <a:cxn ang="0">
                  <a:pos x="18" y="124"/>
                </a:cxn>
                <a:cxn ang="0">
                  <a:pos x="0" y="157"/>
                </a:cxn>
                <a:cxn ang="0">
                  <a:pos x="30" y="169"/>
                </a:cxn>
                <a:cxn ang="0">
                  <a:pos x="62" y="173"/>
                </a:cxn>
                <a:cxn ang="0">
                  <a:pos x="65" y="173"/>
                </a:cxn>
                <a:cxn ang="0">
                  <a:pos x="91" y="169"/>
                </a:cxn>
                <a:cxn ang="0">
                  <a:pos x="111" y="158"/>
                </a:cxn>
                <a:cxn ang="0">
                  <a:pos x="114" y="157"/>
                </a:cxn>
                <a:cxn ang="0">
                  <a:pos x="158" y="171"/>
                </a:cxn>
                <a:cxn ang="0">
                  <a:pos x="166" y="146"/>
                </a:cxn>
                <a:cxn ang="0">
                  <a:pos x="195" y="150"/>
                </a:cxn>
                <a:cxn ang="0">
                  <a:pos x="208" y="149"/>
                </a:cxn>
                <a:cxn ang="0">
                  <a:pos x="230" y="171"/>
                </a:cxn>
                <a:cxn ang="0">
                  <a:pos x="309" y="119"/>
                </a:cxn>
                <a:cxn ang="0">
                  <a:pos x="327" y="119"/>
                </a:cxn>
                <a:cxn ang="0">
                  <a:pos x="356" y="115"/>
                </a:cxn>
                <a:cxn ang="0">
                  <a:pos x="377" y="104"/>
                </a:cxn>
                <a:cxn ang="0">
                  <a:pos x="390" y="86"/>
                </a:cxn>
                <a:cxn ang="0">
                  <a:pos x="394" y="61"/>
                </a:cxn>
                <a:cxn ang="0">
                  <a:pos x="393" y="48"/>
                </a:cxn>
                <a:cxn ang="0">
                  <a:pos x="385" y="26"/>
                </a:cxn>
                <a:cxn ang="0">
                  <a:pos x="366" y="11"/>
                </a:cxn>
                <a:cxn ang="0">
                  <a:pos x="337" y="4"/>
                </a:cxn>
                <a:cxn ang="0">
                  <a:pos x="319" y="4"/>
                </a:cxn>
              </a:cxnLst>
              <a:rect l="0" t="0" r="r" b="b"/>
              <a:pathLst>
                <a:path w="394" h="173">
                  <a:moveTo>
                    <a:pt x="319" y="4"/>
                  </a:moveTo>
                  <a:lnTo>
                    <a:pt x="264" y="4"/>
                  </a:lnTo>
                  <a:lnTo>
                    <a:pt x="264" y="131"/>
                  </a:lnTo>
                  <a:lnTo>
                    <a:pt x="218" y="4"/>
                  </a:lnTo>
                  <a:lnTo>
                    <a:pt x="171" y="4"/>
                  </a:lnTo>
                  <a:lnTo>
                    <a:pt x="130" y="111"/>
                  </a:lnTo>
                  <a:lnTo>
                    <a:pt x="130" y="111"/>
                  </a:lnTo>
                  <a:lnTo>
                    <a:pt x="128" y="101"/>
                  </a:lnTo>
                  <a:lnTo>
                    <a:pt x="123" y="93"/>
                  </a:lnTo>
                  <a:lnTo>
                    <a:pt x="118" y="87"/>
                  </a:lnTo>
                  <a:lnTo>
                    <a:pt x="110" y="82"/>
                  </a:lnTo>
                  <a:lnTo>
                    <a:pt x="102" y="76"/>
                  </a:lnTo>
                  <a:lnTo>
                    <a:pt x="93" y="74"/>
                  </a:lnTo>
                  <a:lnTo>
                    <a:pt x="77" y="67"/>
                  </a:lnTo>
                  <a:lnTo>
                    <a:pt x="77" y="67"/>
                  </a:lnTo>
                  <a:lnTo>
                    <a:pt x="66" y="63"/>
                  </a:lnTo>
                  <a:lnTo>
                    <a:pt x="56" y="59"/>
                  </a:lnTo>
                  <a:lnTo>
                    <a:pt x="50" y="53"/>
                  </a:lnTo>
                  <a:lnTo>
                    <a:pt x="47" y="50"/>
                  </a:lnTo>
                  <a:lnTo>
                    <a:pt x="47" y="48"/>
                  </a:lnTo>
                  <a:lnTo>
                    <a:pt x="47" y="48"/>
                  </a:lnTo>
                  <a:lnTo>
                    <a:pt x="48" y="44"/>
                  </a:lnTo>
                  <a:lnTo>
                    <a:pt x="52" y="39"/>
                  </a:lnTo>
                  <a:lnTo>
                    <a:pt x="61" y="37"/>
                  </a:lnTo>
                  <a:lnTo>
                    <a:pt x="71" y="37"/>
                  </a:lnTo>
                  <a:lnTo>
                    <a:pt x="71" y="37"/>
                  </a:lnTo>
                  <a:lnTo>
                    <a:pt x="78" y="38"/>
                  </a:lnTo>
                  <a:lnTo>
                    <a:pt x="88" y="39"/>
                  </a:lnTo>
                  <a:lnTo>
                    <a:pt x="97" y="42"/>
                  </a:lnTo>
                  <a:lnTo>
                    <a:pt x="110" y="48"/>
                  </a:lnTo>
                  <a:lnTo>
                    <a:pt x="129" y="15"/>
                  </a:lnTo>
                  <a:lnTo>
                    <a:pt x="129" y="15"/>
                  </a:lnTo>
                  <a:lnTo>
                    <a:pt x="115" y="9"/>
                  </a:lnTo>
                  <a:lnTo>
                    <a:pt x="99" y="4"/>
                  </a:lnTo>
                  <a:lnTo>
                    <a:pt x="84" y="1"/>
                  </a:lnTo>
                  <a:lnTo>
                    <a:pt x="67" y="0"/>
                  </a:lnTo>
                  <a:lnTo>
                    <a:pt x="67" y="0"/>
                  </a:lnTo>
                  <a:lnTo>
                    <a:pt x="67" y="0"/>
                  </a:lnTo>
                  <a:lnTo>
                    <a:pt x="51" y="1"/>
                  </a:lnTo>
                  <a:lnTo>
                    <a:pt x="37" y="5"/>
                  </a:lnTo>
                  <a:lnTo>
                    <a:pt x="24" y="12"/>
                  </a:lnTo>
                  <a:lnTo>
                    <a:pt x="14" y="20"/>
                  </a:lnTo>
                  <a:lnTo>
                    <a:pt x="14" y="20"/>
                  </a:lnTo>
                  <a:lnTo>
                    <a:pt x="9" y="27"/>
                  </a:lnTo>
                  <a:lnTo>
                    <a:pt x="4" y="34"/>
                  </a:lnTo>
                  <a:lnTo>
                    <a:pt x="2" y="42"/>
                  </a:lnTo>
                  <a:lnTo>
                    <a:pt x="0" y="52"/>
                  </a:lnTo>
                  <a:lnTo>
                    <a:pt x="0" y="52"/>
                  </a:lnTo>
                  <a:lnTo>
                    <a:pt x="2" y="63"/>
                  </a:lnTo>
                  <a:lnTo>
                    <a:pt x="6" y="74"/>
                  </a:lnTo>
                  <a:lnTo>
                    <a:pt x="11" y="82"/>
                  </a:lnTo>
                  <a:lnTo>
                    <a:pt x="20" y="89"/>
                  </a:lnTo>
                  <a:lnTo>
                    <a:pt x="20" y="89"/>
                  </a:lnTo>
                  <a:lnTo>
                    <a:pt x="28" y="94"/>
                  </a:lnTo>
                  <a:lnTo>
                    <a:pt x="37" y="100"/>
                  </a:lnTo>
                  <a:lnTo>
                    <a:pt x="56" y="106"/>
                  </a:lnTo>
                  <a:lnTo>
                    <a:pt x="56" y="106"/>
                  </a:lnTo>
                  <a:lnTo>
                    <a:pt x="67" y="109"/>
                  </a:lnTo>
                  <a:lnTo>
                    <a:pt x="76" y="113"/>
                  </a:lnTo>
                  <a:lnTo>
                    <a:pt x="81" y="117"/>
                  </a:lnTo>
                  <a:lnTo>
                    <a:pt x="82" y="120"/>
                  </a:lnTo>
                  <a:lnTo>
                    <a:pt x="84" y="123"/>
                  </a:lnTo>
                  <a:lnTo>
                    <a:pt x="84" y="123"/>
                  </a:lnTo>
                  <a:lnTo>
                    <a:pt x="82" y="128"/>
                  </a:lnTo>
                  <a:lnTo>
                    <a:pt x="80" y="132"/>
                  </a:lnTo>
                  <a:lnTo>
                    <a:pt x="80" y="132"/>
                  </a:lnTo>
                  <a:lnTo>
                    <a:pt x="77" y="134"/>
                  </a:lnTo>
                  <a:lnTo>
                    <a:pt x="73" y="137"/>
                  </a:lnTo>
                  <a:lnTo>
                    <a:pt x="62" y="138"/>
                  </a:lnTo>
                  <a:lnTo>
                    <a:pt x="62" y="138"/>
                  </a:lnTo>
                  <a:lnTo>
                    <a:pt x="51" y="137"/>
                  </a:lnTo>
                  <a:lnTo>
                    <a:pt x="41" y="135"/>
                  </a:lnTo>
                  <a:lnTo>
                    <a:pt x="30" y="131"/>
                  </a:lnTo>
                  <a:lnTo>
                    <a:pt x="18" y="124"/>
                  </a:lnTo>
                  <a:lnTo>
                    <a:pt x="0" y="157"/>
                  </a:lnTo>
                  <a:lnTo>
                    <a:pt x="0" y="157"/>
                  </a:lnTo>
                  <a:lnTo>
                    <a:pt x="15" y="164"/>
                  </a:lnTo>
                  <a:lnTo>
                    <a:pt x="30" y="169"/>
                  </a:lnTo>
                  <a:lnTo>
                    <a:pt x="46" y="172"/>
                  </a:lnTo>
                  <a:lnTo>
                    <a:pt x="62" y="173"/>
                  </a:lnTo>
                  <a:lnTo>
                    <a:pt x="65" y="173"/>
                  </a:lnTo>
                  <a:lnTo>
                    <a:pt x="65" y="173"/>
                  </a:lnTo>
                  <a:lnTo>
                    <a:pt x="78" y="172"/>
                  </a:lnTo>
                  <a:lnTo>
                    <a:pt x="91" y="169"/>
                  </a:lnTo>
                  <a:lnTo>
                    <a:pt x="102" y="165"/>
                  </a:lnTo>
                  <a:lnTo>
                    <a:pt x="111" y="158"/>
                  </a:lnTo>
                  <a:lnTo>
                    <a:pt x="111" y="158"/>
                  </a:lnTo>
                  <a:lnTo>
                    <a:pt x="114" y="157"/>
                  </a:lnTo>
                  <a:lnTo>
                    <a:pt x="108" y="171"/>
                  </a:lnTo>
                  <a:lnTo>
                    <a:pt x="158" y="171"/>
                  </a:lnTo>
                  <a:lnTo>
                    <a:pt x="166" y="146"/>
                  </a:lnTo>
                  <a:lnTo>
                    <a:pt x="166" y="146"/>
                  </a:lnTo>
                  <a:lnTo>
                    <a:pt x="180" y="149"/>
                  </a:lnTo>
                  <a:lnTo>
                    <a:pt x="195" y="150"/>
                  </a:lnTo>
                  <a:lnTo>
                    <a:pt x="195" y="150"/>
                  </a:lnTo>
                  <a:lnTo>
                    <a:pt x="208" y="149"/>
                  </a:lnTo>
                  <a:lnTo>
                    <a:pt x="222" y="146"/>
                  </a:lnTo>
                  <a:lnTo>
                    <a:pt x="230" y="171"/>
                  </a:lnTo>
                  <a:lnTo>
                    <a:pt x="309" y="171"/>
                  </a:lnTo>
                  <a:lnTo>
                    <a:pt x="309" y="119"/>
                  </a:lnTo>
                  <a:lnTo>
                    <a:pt x="327" y="119"/>
                  </a:lnTo>
                  <a:lnTo>
                    <a:pt x="327" y="119"/>
                  </a:lnTo>
                  <a:lnTo>
                    <a:pt x="342" y="119"/>
                  </a:lnTo>
                  <a:lnTo>
                    <a:pt x="356" y="115"/>
                  </a:lnTo>
                  <a:lnTo>
                    <a:pt x="367" y="111"/>
                  </a:lnTo>
                  <a:lnTo>
                    <a:pt x="377" y="104"/>
                  </a:lnTo>
                  <a:lnTo>
                    <a:pt x="385" y="96"/>
                  </a:lnTo>
                  <a:lnTo>
                    <a:pt x="390" y="86"/>
                  </a:lnTo>
                  <a:lnTo>
                    <a:pt x="393" y="75"/>
                  </a:lnTo>
                  <a:lnTo>
                    <a:pt x="394" y="61"/>
                  </a:lnTo>
                  <a:lnTo>
                    <a:pt x="394" y="61"/>
                  </a:lnTo>
                  <a:lnTo>
                    <a:pt x="393" y="48"/>
                  </a:lnTo>
                  <a:lnTo>
                    <a:pt x="390" y="35"/>
                  </a:lnTo>
                  <a:lnTo>
                    <a:pt x="385" y="26"/>
                  </a:lnTo>
                  <a:lnTo>
                    <a:pt x="377" y="18"/>
                  </a:lnTo>
                  <a:lnTo>
                    <a:pt x="366" y="11"/>
                  </a:lnTo>
                  <a:lnTo>
                    <a:pt x="352" y="7"/>
                  </a:lnTo>
                  <a:lnTo>
                    <a:pt x="337" y="4"/>
                  </a:lnTo>
                  <a:lnTo>
                    <a:pt x="319" y="4"/>
                  </a:lnTo>
                  <a:lnTo>
                    <a:pt x="319" y="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3" name="Freeform 13"/>
            <p:cNvSpPr>
              <a:spLocks/>
            </p:cNvSpPr>
            <p:nvPr userDrawn="1"/>
          </p:nvSpPr>
          <p:spPr bwMode="auto">
            <a:xfrm>
              <a:off x="5299" y="4054"/>
              <a:ext cx="34" cy="57"/>
            </a:xfrm>
            <a:custGeom>
              <a:avLst/>
              <a:gdLst/>
              <a:ahLst/>
              <a:cxnLst>
                <a:cxn ang="0">
                  <a:pos x="18" y="57"/>
                </a:cxn>
                <a:cxn ang="0">
                  <a:pos x="18" y="57"/>
                </a:cxn>
                <a:cxn ang="0">
                  <a:pos x="8" y="56"/>
                </a:cxn>
                <a:cxn ang="0">
                  <a:pos x="0" y="55"/>
                </a:cxn>
                <a:cxn ang="0">
                  <a:pos x="16" y="0"/>
                </a:cxn>
                <a:cxn ang="0">
                  <a:pos x="18" y="0"/>
                </a:cxn>
                <a:cxn ang="0">
                  <a:pos x="34" y="55"/>
                </a:cxn>
                <a:cxn ang="0">
                  <a:pos x="34" y="55"/>
                </a:cxn>
                <a:cxn ang="0">
                  <a:pos x="26" y="56"/>
                </a:cxn>
                <a:cxn ang="0">
                  <a:pos x="18" y="57"/>
                </a:cxn>
                <a:cxn ang="0">
                  <a:pos x="18" y="57"/>
                </a:cxn>
              </a:cxnLst>
              <a:rect l="0" t="0" r="r" b="b"/>
              <a:pathLst>
                <a:path w="34" h="57">
                  <a:moveTo>
                    <a:pt x="18" y="57"/>
                  </a:moveTo>
                  <a:lnTo>
                    <a:pt x="18" y="57"/>
                  </a:lnTo>
                  <a:lnTo>
                    <a:pt x="8" y="56"/>
                  </a:lnTo>
                  <a:lnTo>
                    <a:pt x="0" y="55"/>
                  </a:lnTo>
                  <a:lnTo>
                    <a:pt x="16" y="0"/>
                  </a:lnTo>
                  <a:lnTo>
                    <a:pt x="18" y="0"/>
                  </a:lnTo>
                  <a:lnTo>
                    <a:pt x="34" y="55"/>
                  </a:lnTo>
                  <a:lnTo>
                    <a:pt x="34" y="55"/>
                  </a:lnTo>
                  <a:lnTo>
                    <a:pt x="26" y="56"/>
                  </a:lnTo>
                  <a:lnTo>
                    <a:pt x="18" y="57"/>
                  </a:lnTo>
                  <a:lnTo>
                    <a:pt x="18" y="57"/>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4" name="Freeform 14"/>
            <p:cNvSpPr>
              <a:spLocks/>
            </p:cNvSpPr>
            <p:nvPr userDrawn="1"/>
          </p:nvSpPr>
          <p:spPr bwMode="auto">
            <a:xfrm>
              <a:off x="5431" y="4036"/>
              <a:ext cx="42" cy="44"/>
            </a:xfrm>
            <a:custGeom>
              <a:avLst/>
              <a:gdLst/>
              <a:ahLst/>
              <a:cxnLst>
                <a:cxn ang="0">
                  <a:pos x="13" y="44"/>
                </a:cxn>
                <a:cxn ang="0">
                  <a:pos x="0" y="44"/>
                </a:cxn>
                <a:cxn ang="0">
                  <a:pos x="0" y="0"/>
                </a:cxn>
                <a:cxn ang="0">
                  <a:pos x="13" y="0"/>
                </a:cxn>
                <a:cxn ang="0">
                  <a:pos x="13" y="0"/>
                </a:cxn>
                <a:cxn ang="0">
                  <a:pos x="24" y="1"/>
                </a:cxn>
                <a:cxn ang="0">
                  <a:pos x="29" y="3"/>
                </a:cxn>
                <a:cxn ang="0">
                  <a:pos x="33" y="6"/>
                </a:cxn>
                <a:cxn ang="0">
                  <a:pos x="36" y="8"/>
                </a:cxn>
                <a:cxn ang="0">
                  <a:pos x="39" y="12"/>
                </a:cxn>
                <a:cxn ang="0">
                  <a:pos x="42" y="17"/>
                </a:cxn>
                <a:cxn ang="0">
                  <a:pos x="42" y="22"/>
                </a:cxn>
                <a:cxn ang="0">
                  <a:pos x="42" y="22"/>
                </a:cxn>
                <a:cxn ang="0">
                  <a:pos x="42" y="27"/>
                </a:cxn>
                <a:cxn ang="0">
                  <a:pos x="39" y="33"/>
                </a:cxn>
                <a:cxn ang="0">
                  <a:pos x="36" y="37"/>
                </a:cxn>
                <a:cxn ang="0">
                  <a:pos x="33" y="40"/>
                </a:cxn>
                <a:cxn ang="0">
                  <a:pos x="29" y="41"/>
                </a:cxn>
                <a:cxn ang="0">
                  <a:pos x="24" y="42"/>
                </a:cxn>
                <a:cxn ang="0">
                  <a:pos x="13" y="44"/>
                </a:cxn>
              </a:cxnLst>
              <a:rect l="0" t="0" r="r" b="b"/>
              <a:pathLst>
                <a:path w="42" h="44">
                  <a:moveTo>
                    <a:pt x="13" y="44"/>
                  </a:moveTo>
                  <a:lnTo>
                    <a:pt x="0" y="44"/>
                  </a:lnTo>
                  <a:lnTo>
                    <a:pt x="0" y="0"/>
                  </a:lnTo>
                  <a:lnTo>
                    <a:pt x="13" y="0"/>
                  </a:lnTo>
                  <a:lnTo>
                    <a:pt x="13" y="0"/>
                  </a:lnTo>
                  <a:lnTo>
                    <a:pt x="24" y="1"/>
                  </a:lnTo>
                  <a:lnTo>
                    <a:pt x="29" y="3"/>
                  </a:lnTo>
                  <a:lnTo>
                    <a:pt x="33" y="6"/>
                  </a:lnTo>
                  <a:lnTo>
                    <a:pt x="36" y="8"/>
                  </a:lnTo>
                  <a:lnTo>
                    <a:pt x="39" y="12"/>
                  </a:lnTo>
                  <a:lnTo>
                    <a:pt x="42" y="17"/>
                  </a:lnTo>
                  <a:lnTo>
                    <a:pt x="42" y="22"/>
                  </a:lnTo>
                  <a:lnTo>
                    <a:pt x="42" y="22"/>
                  </a:lnTo>
                  <a:lnTo>
                    <a:pt x="42" y="27"/>
                  </a:lnTo>
                  <a:lnTo>
                    <a:pt x="39" y="33"/>
                  </a:lnTo>
                  <a:lnTo>
                    <a:pt x="36" y="37"/>
                  </a:lnTo>
                  <a:lnTo>
                    <a:pt x="33" y="40"/>
                  </a:lnTo>
                  <a:lnTo>
                    <a:pt x="29" y="41"/>
                  </a:lnTo>
                  <a:lnTo>
                    <a:pt x="24" y="42"/>
                  </a:lnTo>
                  <a:lnTo>
                    <a:pt x="13" y="44"/>
                  </a:lnTo>
                </a:path>
              </a:pathLst>
            </a:custGeom>
            <a:noFill/>
            <a:ln w="9525">
              <a:noFill/>
              <a:round/>
              <a:headEnd/>
              <a:tailEnd/>
            </a:ln>
          </p:spPr>
          <p:txBody>
            <a:bodyPr/>
            <a:lstStyle/>
            <a:p>
              <a:pPr>
                <a:buClr>
                  <a:schemeClr val="accent1"/>
                </a:buClr>
                <a:buSzPct val="80000"/>
                <a:buFont typeface="Wingdings" pitchFamily="2" charset="2"/>
                <a:buNone/>
                <a:defRPr/>
              </a:pPr>
              <a:endParaRPr lang="en-US"/>
            </a:p>
          </p:txBody>
        </p:sp>
        <p:sp>
          <p:nvSpPr>
            <p:cNvPr id="15" name="Freeform 15"/>
            <p:cNvSpPr>
              <a:spLocks noEditPoints="1"/>
            </p:cNvSpPr>
            <p:nvPr userDrawn="1"/>
          </p:nvSpPr>
          <p:spPr bwMode="auto">
            <a:xfrm>
              <a:off x="5456" y="4186"/>
              <a:ext cx="36" cy="36"/>
            </a:xfrm>
            <a:custGeom>
              <a:avLst/>
              <a:gdLst/>
              <a:ahLst/>
              <a:cxnLst>
                <a:cxn ang="0">
                  <a:pos x="3" y="18"/>
                </a:cxn>
                <a:cxn ang="0">
                  <a:pos x="7" y="7"/>
                </a:cxn>
                <a:cxn ang="0">
                  <a:pos x="18" y="3"/>
                </a:cxn>
                <a:cxn ang="0">
                  <a:pos x="23" y="5"/>
                </a:cxn>
                <a:cxn ang="0">
                  <a:pos x="30" y="11"/>
                </a:cxn>
                <a:cxn ang="0">
                  <a:pos x="32" y="18"/>
                </a:cxn>
                <a:cxn ang="0">
                  <a:pos x="27" y="28"/>
                </a:cxn>
                <a:cxn ang="0">
                  <a:pos x="18" y="32"/>
                </a:cxn>
                <a:cxn ang="0">
                  <a:pos x="12" y="32"/>
                </a:cxn>
                <a:cxn ang="0">
                  <a:pos x="4" y="24"/>
                </a:cxn>
                <a:cxn ang="0">
                  <a:pos x="3" y="18"/>
                </a:cxn>
                <a:cxn ang="0">
                  <a:pos x="18" y="36"/>
                </a:cxn>
                <a:cxn ang="0">
                  <a:pos x="30" y="31"/>
                </a:cxn>
                <a:cxn ang="0">
                  <a:pos x="36" y="18"/>
                </a:cxn>
                <a:cxn ang="0">
                  <a:pos x="34" y="11"/>
                </a:cxn>
                <a:cxn ang="0">
                  <a:pos x="25" y="2"/>
                </a:cxn>
                <a:cxn ang="0">
                  <a:pos x="18" y="0"/>
                </a:cxn>
                <a:cxn ang="0">
                  <a:pos x="6" y="5"/>
                </a:cxn>
                <a:cxn ang="0">
                  <a:pos x="0" y="18"/>
                </a:cxn>
                <a:cxn ang="0">
                  <a:pos x="1" y="25"/>
                </a:cxn>
                <a:cxn ang="0">
                  <a:pos x="11" y="35"/>
                </a:cxn>
                <a:cxn ang="0">
                  <a:pos x="18" y="36"/>
                </a:cxn>
                <a:cxn ang="0">
                  <a:pos x="18" y="20"/>
                </a:cxn>
                <a:cxn ang="0">
                  <a:pos x="26" y="28"/>
                </a:cxn>
                <a:cxn ang="0">
                  <a:pos x="21" y="20"/>
                </a:cxn>
                <a:cxn ang="0">
                  <a:pos x="25" y="15"/>
                </a:cxn>
                <a:cxn ang="0">
                  <a:pos x="26" y="14"/>
                </a:cxn>
                <a:cxn ang="0">
                  <a:pos x="23" y="9"/>
                </a:cxn>
                <a:cxn ang="0">
                  <a:pos x="18" y="7"/>
                </a:cxn>
                <a:cxn ang="0">
                  <a:pos x="11" y="28"/>
                </a:cxn>
                <a:cxn ang="0">
                  <a:pos x="14" y="20"/>
                </a:cxn>
                <a:cxn ang="0">
                  <a:pos x="14" y="10"/>
                </a:cxn>
                <a:cxn ang="0">
                  <a:pos x="18" y="10"/>
                </a:cxn>
                <a:cxn ang="0">
                  <a:pos x="22" y="11"/>
                </a:cxn>
                <a:cxn ang="0">
                  <a:pos x="22" y="13"/>
                </a:cxn>
                <a:cxn ang="0">
                  <a:pos x="21" y="15"/>
                </a:cxn>
                <a:cxn ang="0">
                  <a:pos x="14" y="17"/>
                </a:cxn>
              </a:cxnLst>
              <a:rect l="0" t="0" r="r" b="b"/>
              <a:pathLst>
                <a:path w="36" h="36">
                  <a:moveTo>
                    <a:pt x="3" y="18"/>
                  </a:moveTo>
                  <a:lnTo>
                    <a:pt x="3" y="18"/>
                  </a:lnTo>
                  <a:lnTo>
                    <a:pt x="4" y="11"/>
                  </a:lnTo>
                  <a:lnTo>
                    <a:pt x="7" y="7"/>
                  </a:lnTo>
                  <a:lnTo>
                    <a:pt x="12" y="5"/>
                  </a:lnTo>
                  <a:lnTo>
                    <a:pt x="18" y="3"/>
                  </a:lnTo>
                  <a:lnTo>
                    <a:pt x="18" y="3"/>
                  </a:lnTo>
                  <a:lnTo>
                    <a:pt x="23" y="5"/>
                  </a:lnTo>
                  <a:lnTo>
                    <a:pt x="27" y="7"/>
                  </a:lnTo>
                  <a:lnTo>
                    <a:pt x="30" y="11"/>
                  </a:lnTo>
                  <a:lnTo>
                    <a:pt x="32" y="18"/>
                  </a:lnTo>
                  <a:lnTo>
                    <a:pt x="32" y="18"/>
                  </a:lnTo>
                  <a:lnTo>
                    <a:pt x="30" y="24"/>
                  </a:lnTo>
                  <a:lnTo>
                    <a:pt x="27" y="28"/>
                  </a:lnTo>
                  <a:lnTo>
                    <a:pt x="23" y="32"/>
                  </a:lnTo>
                  <a:lnTo>
                    <a:pt x="18" y="32"/>
                  </a:lnTo>
                  <a:lnTo>
                    <a:pt x="18" y="32"/>
                  </a:lnTo>
                  <a:lnTo>
                    <a:pt x="12" y="32"/>
                  </a:lnTo>
                  <a:lnTo>
                    <a:pt x="7" y="28"/>
                  </a:lnTo>
                  <a:lnTo>
                    <a:pt x="4" y="24"/>
                  </a:lnTo>
                  <a:lnTo>
                    <a:pt x="3" y="18"/>
                  </a:lnTo>
                  <a:lnTo>
                    <a:pt x="3" y="18"/>
                  </a:lnTo>
                  <a:close/>
                  <a:moveTo>
                    <a:pt x="18" y="36"/>
                  </a:moveTo>
                  <a:lnTo>
                    <a:pt x="18" y="36"/>
                  </a:lnTo>
                  <a:lnTo>
                    <a:pt x="25" y="35"/>
                  </a:lnTo>
                  <a:lnTo>
                    <a:pt x="30" y="31"/>
                  </a:lnTo>
                  <a:lnTo>
                    <a:pt x="34" y="25"/>
                  </a:lnTo>
                  <a:lnTo>
                    <a:pt x="36" y="18"/>
                  </a:lnTo>
                  <a:lnTo>
                    <a:pt x="36" y="18"/>
                  </a:lnTo>
                  <a:lnTo>
                    <a:pt x="34" y="11"/>
                  </a:lnTo>
                  <a:lnTo>
                    <a:pt x="30" y="5"/>
                  </a:lnTo>
                  <a:lnTo>
                    <a:pt x="25" y="2"/>
                  </a:lnTo>
                  <a:lnTo>
                    <a:pt x="18" y="0"/>
                  </a:lnTo>
                  <a:lnTo>
                    <a:pt x="18" y="0"/>
                  </a:lnTo>
                  <a:lnTo>
                    <a:pt x="11" y="2"/>
                  </a:lnTo>
                  <a:lnTo>
                    <a:pt x="6" y="5"/>
                  </a:lnTo>
                  <a:lnTo>
                    <a:pt x="1" y="11"/>
                  </a:lnTo>
                  <a:lnTo>
                    <a:pt x="0" y="18"/>
                  </a:lnTo>
                  <a:lnTo>
                    <a:pt x="0" y="18"/>
                  </a:lnTo>
                  <a:lnTo>
                    <a:pt x="1" y="25"/>
                  </a:lnTo>
                  <a:lnTo>
                    <a:pt x="6" y="31"/>
                  </a:lnTo>
                  <a:lnTo>
                    <a:pt x="11" y="35"/>
                  </a:lnTo>
                  <a:lnTo>
                    <a:pt x="18" y="36"/>
                  </a:lnTo>
                  <a:lnTo>
                    <a:pt x="18" y="36"/>
                  </a:lnTo>
                  <a:close/>
                  <a:moveTo>
                    <a:pt x="14" y="20"/>
                  </a:moveTo>
                  <a:lnTo>
                    <a:pt x="18" y="20"/>
                  </a:lnTo>
                  <a:lnTo>
                    <a:pt x="23" y="28"/>
                  </a:lnTo>
                  <a:lnTo>
                    <a:pt x="26" y="28"/>
                  </a:lnTo>
                  <a:lnTo>
                    <a:pt x="21" y="20"/>
                  </a:lnTo>
                  <a:lnTo>
                    <a:pt x="21" y="20"/>
                  </a:lnTo>
                  <a:lnTo>
                    <a:pt x="25" y="17"/>
                  </a:lnTo>
                  <a:lnTo>
                    <a:pt x="25" y="15"/>
                  </a:lnTo>
                  <a:lnTo>
                    <a:pt x="26" y="14"/>
                  </a:lnTo>
                  <a:lnTo>
                    <a:pt x="26" y="14"/>
                  </a:lnTo>
                  <a:lnTo>
                    <a:pt x="25" y="11"/>
                  </a:lnTo>
                  <a:lnTo>
                    <a:pt x="23" y="9"/>
                  </a:lnTo>
                  <a:lnTo>
                    <a:pt x="22" y="9"/>
                  </a:lnTo>
                  <a:lnTo>
                    <a:pt x="18" y="7"/>
                  </a:lnTo>
                  <a:lnTo>
                    <a:pt x="11" y="7"/>
                  </a:lnTo>
                  <a:lnTo>
                    <a:pt x="11" y="28"/>
                  </a:lnTo>
                  <a:lnTo>
                    <a:pt x="14" y="28"/>
                  </a:lnTo>
                  <a:lnTo>
                    <a:pt x="14" y="20"/>
                  </a:lnTo>
                  <a:close/>
                  <a:moveTo>
                    <a:pt x="14" y="17"/>
                  </a:moveTo>
                  <a:lnTo>
                    <a:pt x="14" y="10"/>
                  </a:lnTo>
                  <a:lnTo>
                    <a:pt x="18" y="10"/>
                  </a:lnTo>
                  <a:lnTo>
                    <a:pt x="18" y="10"/>
                  </a:lnTo>
                  <a:lnTo>
                    <a:pt x="21" y="11"/>
                  </a:lnTo>
                  <a:lnTo>
                    <a:pt x="22" y="11"/>
                  </a:lnTo>
                  <a:lnTo>
                    <a:pt x="22" y="13"/>
                  </a:lnTo>
                  <a:lnTo>
                    <a:pt x="22" y="13"/>
                  </a:lnTo>
                  <a:lnTo>
                    <a:pt x="22" y="15"/>
                  </a:lnTo>
                  <a:lnTo>
                    <a:pt x="21" y="15"/>
                  </a:lnTo>
                  <a:lnTo>
                    <a:pt x="18" y="17"/>
                  </a:lnTo>
                  <a:lnTo>
                    <a:pt x="14" y="17"/>
                  </a:lnTo>
                  <a:close/>
                </a:path>
              </a:pathLst>
            </a:custGeom>
            <a:solidFill>
              <a:srgbClr val="04357B"/>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6" name="Rectangle 16"/>
            <p:cNvSpPr>
              <a:spLocks noChangeArrowheads="1"/>
            </p:cNvSpPr>
            <p:nvPr userDrawn="1"/>
          </p:nvSpPr>
          <p:spPr bwMode="auto">
            <a:xfrm>
              <a:off x="3517" y="4132"/>
              <a:ext cx="31" cy="13"/>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17" name="Freeform 17"/>
            <p:cNvSpPr>
              <a:spLocks/>
            </p:cNvSpPr>
            <p:nvPr userDrawn="1"/>
          </p:nvSpPr>
          <p:spPr bwMode="auto">
            <a:xfrm>
              <a:off x="301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8" name="Freeform 18"/>
            <p:cNvSpPr>
              <a:spLocks/>
            </p:cNvSpPr>
            <p:nvPr userDrawn="1"/>
          </p:nvSpPr>
          <p:spPr bwMode="auto">
            <a:xfrm>
              <a:off x="3080" y="4107"/>
              <a:ext cx="55" cy="62"/>
            </a:xfrm>
            <a:custGeom>
              <a:avLst/>
              <a:gdLst/>
              <a:ahLst/>
              <a:cxnLst>
                <a:cxn ang="0">
                  <a:pos x="0" y="0"/>
                </a:cxn>
                <a:cxn ang="0">
                  <a:pos x="24" y="0"/>
                </a:cxn>
                <a:cxn ang="0">
                  <a:pos x="24" y="21"/>
                </a:cxn>
                <a:cxn ang="0">
                  <a:pos x="32" y="21"/>
                </a:cxn>
                <a:cxn ang="0">
                  <a:pos x="32" y="0"/>
                </a:cxn>
                <a:cxn ang="0">
                  <a:pos x="55" y="0"/>
                </a:cxn>
                <a:cxn ang="0">
                  <a:pos x="55" y="62"/>
                </a:cxn>
                <a:cxn ang="0">
                  <a:pos x="32" y="62"/>
                </a:cxn>
                <a:cxn ang="0">
                  <a:pos x="32" y="38"/>
                </a:cxn>
                <a:cxn ang="0">
                  <a:pos x="24" y="38"/>
                </a:cxn>
                <a:cxn ang="0">
                  <a:pos x="24" y="62"/>
                </a:cxn>
                <a:cxn ang="0">
                  <a:pos x="0" y="62"/>
                </a:cxn>
                <a:cxn ang="0">
                  <a:pos x="0" y="0"/>
                </a:cxn>
              </a:cxnLst>
              <a:rect l="0" t="0" r="r" b="b"/>
              <a:pathLst>
                <a:path w="55" h="62">
                  <a:moveTo>
                    <a:pt x="0" y="0"/>
                  </a:moveTo>
                  <a:lnTo>
                    <a:pt x="24" y="0"/>
                  </a:lnTo>
                  <a:lnTo>
                    <a:pt x="24" y="21"/>
                  </a:lnTo>
                  <a:lnTo>
                    <a:pt x="32" y="21"/>
                  </a:lnTo>
                  <a:lnTo>
                    <a:pt x="32" y="0"/>
                  </a:lnTo>
                  <a:lnTo>
                    <a:pt x="55" y="0"/>
                  </a:lnTo>
                  <a:lnTo>
                    <a:pt x="55" y="62"/>
                  </a:lnTo>
                  <a:lnTo>
                    <a:pt x="32" y="62"/>
                  </a:lnTo>
                  <a:lnTo>
                    <a:pt x="32" y="38"/>
                  </a:lnTo>
                  <a:lnTo>
                    <a:pt x="24" y="38"/>
                  </a:lnTo>
                  <a:lnTo>
                    <a:pt x="24"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19" name="Freeform 19"/>
            <p:cNvSpPr>
              <a:spLocks/>
            </p:cNvSpPr>
            <p:nvPr userDrawn="1"/>
          </p:nvSpPr>
          <p:spPr bwMode="auto">
            <a:xfrm>
              <a:off x="3154" y="4107"/>
              <a:ext cx="47" cy="62"/>
            </a:xfrm>
            <a:custGeom>
              <a:avLst/>
              <a:gdLst/>
              <a:ahLst/>
              <a:cxnLst>
                <a:cxn ang="0">
                  <a:pos x="0" y="0"/>
                </a:cxn>
                <a:cxn ang="0">
                  <a:pos x="47" y="0"/>
                </a:cxn>
                <a:cxn ang="0">
                  <a:pos x="47" y="15"/>
                </a:cxn>
                <a:cxn ang="0">
                  <a:pos x="22" y="15"/>
                </a:cxn>
                <a:cxn ang="0">
                  <a:pos x="22" y="25"/>
                </a:cxn>
                <a:cxn ang="0">
                  <a:pos x="45" y="25"/>
                </a:cxn>
                <a:cxn ang="0">
                  <a:pos x="45" y="37"/>
                </a:cxn>
                <a:cxn ang="0">
                  <a:pos x="22" y="37"/>
                </a:cxn>
                <a:cxn ang="0">
                  <a:pos x="22" y="48"/>
                </a:cxn>
                <a:cxn ang="0">
                  <a:pos x="47" y="48"/>
                </a:cxn>
                <a:cxn ang="0">
                  <a:pos x="47" y="62"/>
                </a:cxn>
                <a:cxn ang="0">
                  <a:pos x="0" y="62"/>
                </a:cxn>
                <a:cxn ang="0">
                  <a:pos x="0" y="0"/>
                </a:cxn>
              </a:cxnLst>
              <a:rect l="0" t="0" r="r" b="b"/>
              <a:pathLst>
                <a:path w="47" h="62">
                  <a:moveTo>
                    <a:pt x="0" y="0"/>
                  </a:moveTo>
                  <a:lnTo>
                    <a:pt x="47" y="0"/>
                  </a:lnTo>
                  <a:lnTo>
                    <a:pt x="47" y="15"/>
                  </a:lnTo>
                  <a:lnTo>
                    <a:pt x="22" y="15"/>
                  </a:lnTo>
                  <a:lnTo>
                    <a:pt x="22" y="25"/>
                  </a:lnTo>
                  <a:lnTo>
                    <a:pt x="45" y="25"/>
                  </a:lnTo>
                  <a:lnTo>
                    <a:pt x="45" y="37"/>
                  </a:lnTo>
                  <a:lnTo>
                    <a:pt x="22" y="37"/>
                  </a:lnTo>
                  <a:lnTo>
                    <a:pt x="22" y="48"/>
                  </a:lnTo>
                  <a:lnTo>
                    <a:pt x="47" y="48"/>
                  </a:lnTo>
                  <a:lnTo>
                    <a:pt x="47"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0" name="Freeform 20"/>
            <p:cNvSpPr>
              <a:spLocks noEditPoints="1"/>
            </p:cNvSpPr>
            <p:nvPr userDrawn="1"/>
          </p:nvSpPr>
          <p:spPr bwMode="auto">
            <a:xfrm>
              <a:off x="3259" y="4107"/>
              <a:ext cx="57" cy="62"/>
            </a:xfrm>
            <a:custGeom>
              <a:avLst/>
              <a:gdLst/>
              <a:ahLst/>
              <a:cxnLst>
                <a:cxn ang="0">
                  <a:pos x="24" y="37"/>
                </a:cxn>
                <a:cxn ang="0">
                  <a:pos x="29" y="37"/>
                </a:cxn>
                <a:cxn ang="0">
                  <a:pos x="29" y="37"/>
                </a:cxn>
                <a:cxn ang="0">
                  <a:pos x="32" y="38"/>
                </a:cxn>
                <a:cxn ang="0">
                  <a:pos x="33" y="40"/>
                </a:cxn>
                <a:cxn ang="0">
                  <a:pos x="33" y="43"/>
                </a:cxn>
                <a:cxn ang="0">
                  <a:pos x="33" y="43"/>
                </a:cxn>
                <a:cxn ang="0">
                  <a:pos x="32" y="47"/>
                </a:cxn>
                <a:cxn ang="0">
                  <a:pos x="31" y="49"/>
                </a:cxn>
                <a:cxn ang="0">
                  <a:pos x="28" y="49"/>
                </a:cxn>
                <a:cxn ang="0">
                  <a:pos x="24" y="49"/>
                </a:cxn>
                <a:cxn ang="0">
                  <a:pos x="24" y="37"/>
                </a:cxn>
                <a:cxn ang="0">
                  <a:pos x="0" y="62"/>
                </a:cxn>
                <a:cxn ang="0">
                  <a:pos x="37" y="62"/>
                </a:cxn>
                <a:cxn ang="0">
                  <a:pos x="37" y="62"/>
                </a:cxn>
                <a:cxn ang="0">
                  <a:pos x="43" y="62"/>
                </a:cxn>
                <a:cxn ang="0">
                  <a:pos x="47" y="60"/>
                </a:cxn>
                <a:cxn ang="0">
                  <a:pos x="50" y="59"/>
                </a:cxn>
                <a:cxn ang="0">
                  <a:pos x="52" y="58"/>
                </a:cxn>
                <a:cxn ang="0">
                  <a:pos x="57" y="52"/>
                </a:cxn>
                <a:cxn ang="0">
                  <a:pos x="57" y="47"/>
                </a:cxn>
                <a:cxn ang="0">
                  <a:pos x="57" y="47"/>
                </a:cxn>
                <a:cxn ang="0">
                  <a:pos x="55" y="40"/>
                </a:cxn>
                <a:cxn ang="0">
                  <a:pos x="52" y="36"/>
                </a:cxn>
                <a:cxn ang="0">
                  <a:pos x="47" y="32"/>
                </a:cxn>
                <a:cxn ang="0">
                  <a:pos x="41" y="30"/>
                </a:cxn>
                <a:cxn ang="0">
                  <a:pos x="41" y="30"/>
                </a:cxn>
                <a:cxn ang="0">
                  <a:pos x="41" y="30"/>
                </a:cxn>
                <a:cxn ang="0">
                  <a:pos x="47" y="29"/>
                </a:cxn>
                <a:cxn ang="0">
                  <a:pos x="51" y="26"/>
                </a:cxn>
                <a:cxn ang="0">
                  <a:pos x="55" y="22"/>
                </a:cxn>
                <a:cxn ang="0">
                  <a:pos x="55" y="15"/>
                </a:cxn>
                <a:cxn ang="0">
                  <a:pos x="55" y="15"/>
                </a:cxn>
                <a:cxn ang="0">
                  <a:pos x="55" y="10"/>
                </a:cxn>
                <a:cxn ang="0">
                  <a:pos x="54" y="7"/>
                </a:cxn>
                <a:cxn ang="0">
                  <a:pos x="51" y="4"/>
                </a:cxn>
                <a:cxn ang="0">
                  <a:pos x="44" y="2"/>
                </a:cxn>
                <a:cxn ang="0">
                  <a:pos x="33" y="0"/>
                </a:cxn>
                <a:cxn ang="0">
                  <a:pos x="0" y="0"/>
                </a:cxn>
                <a:cxn ang="0">
                  <a:pos x="0" y="62"/>
                </a:cxn>
                <a:cxn ang="0">
                  <a:pos x="24" y="14"/>
                </a:cxn>
                <a:cxn ang="0">
                  <a:pos x="28" y="14"/>
                </a:cxn>
                <a:cxn ang="0">
                  <a:pos x="28" y="14"/>
                </a:cxn>
                <a:cxn ang="0">
                  <a:pos x="31" y="14"/>
                </a:cxn>
                <a:cxn ang="0">
                  <a:pos x="32" y="15"/>
                </a:cxn>
                <a:cxn ang="0">
                  <a:pos x="33" y="19"/>
                </a:cxn>
                <a:cxn ang="0">
                  <a:pos x="33" y="19"/>
                </a:cxn>
                <a:cxn ang="0">
                  <a:pos x="32" y="23"/>
                </a:cxn>
                <a:cxn ang="0">
                  <a:pos x="31" y="25"/>
                </a:cxn>
                <a:cxn ang="0">
                  <a:pos x="28" y="25"/>
                </a:cxn>
                <a:cxn ang="0">
                  <a:pos x="24" y="25"/>
                </a:cxn>
                <a:cxn ang="0">
                  <a:pos x="24" y="14"/>
                </a:cxn>
              </a:cxnLst>
              <a:rect l="0" t="0" r="r" b="b"/>
              <a:pathLst>
                <a:path w="57" h="62">
                  <a:moveTo>
                    <a:pt x="24" y="37"/>
                  </a:moveTo>
                  <a:lnTo>
                    <a:pt x="29" y="37"/>
                  </a:lnTo>
                  <a:lnTo>
                    <a:pt x="29" y="37"/>
                  </a:lnTo>
                  <a:lnTo>
                    <a:pt x="32" y="38"/>
                  </a:lnTo>
                  <a:lnTo>
                    <a:pt x="33" y="40"/>
                  </a:lnTo>
                  <a:lnTo>
                    <a:pt x="33" y="43"/>
                  </a:lnTo>
                  <a:lnTo>
                    <a:pt x="33" y="43"/>
                  </a:lnTo>
                  <a:lnTo>
                    <a:pt x="32" y="47"/>
                  </a:lnTo>
                  <a:lnTo>
                    <a:pt x="31" y="49"/>
                  </a:lnTo>
                  <a:lnTo>
                    <a:pt x="28" y="49"/>
                  </a:lnTo>
                  <a:lnTo>
                    <a:pt x="24" y="49"/>
                  </a:lnTo>
                  <a:lnTo>
                    <a:pt x="24" y="37"/>
                  </a:lnTo>
                  <a:close/>
                  <a:moveTo>
                    <a:pt x="0" y="62"/>
                  </a:moveTo>
                  <a:lnTo>
                    <a:pt x="37" y="62"/>
                  </a:lnTo>
                  <a:lnTo>
                    <a:pt x="37" y="62"/>
                  </a:lnTo>
                  <a:lnTo>
                    <a:pt x="43" y="62"/>
                  </a:lnTo>
                  <a:lnTo>
                    <a:pt x="47" y="60"/>
                  </a:lnTo>
                  <a:lnTo>
                    <a:pt x="50" y="59"/>
                  </a:lnTo>
                  <a:lnTo>
                    <a:pt x="52" y="58"/>
                  </a:lnTo>
                  <a:lnTo>
                    <a:pt x="57" y="52"/>
                  </a:lnTo>
                  <a:lnTo>
                    <a:pt x="57" y="47"/>
                  </a:lnTo>
                  <a:lnTo>
                    <a:pt x="57" y="47"/>
                  </a:lnTo>
                  <a:lnTo>
                    <a:pt x="55" y="40"/>
                  </a:lnTo>
                  <a:lnTo>
                    <a:pt x="52" y="36"/>
                  </a:lnTo>
                  <a:lnTo>
                    <a:pt x="47" y="32"/>
                  </a:lnTo>
                  <a:lnTo>
                    <a:pt x="41" y="30"/>
                  </a:lnTo>
                  <a:lnTo>
                    <a:pt x="41" y="30"/>
                  </a:lnTo>
                  <a:lnTo>
                    <a:pt x="41" y="30"/>
                  </a:lnTo>
                  <a:lnTo>
                    <a:pt x="47" y="29"/>
                  </a:lnTo>
                  <a:lnTo>
                    <a:pt x="51" y="26"/>
                  </a:lnTo>
                  <a:lnTo>
                    <a:pt x="55" y="22"/>
                  </a:lnTo>
                  <a:lnTo>
                    <a:pt x="55" y="15"/>
                  </a:lnTo>
                  <a:lnTo>
                    <a:pt x="55" y="15"/>
                  </a:lnTo>
                  <a:lnTo>
                    <a:pt x="55" y="10"/>
                  </a:lnTo>
                  <a:lnTo>
                    <a:pt x="54" y="7"/>
                  </a:lnTo>
                  <a:lnTo>
                    <a:pt x="51" y="4"/>
                  </a:lnTo>
                  <a:lnTo>
                    <a:pt x="44" y="2"/>
                  </a:lnTo>
                  <a:lnTo>
                    <a:pt x="33" y="0"/>
                  </a:lnTo>
                  <a:lnTo>
                    <a:pt x="0" y="0"/>
                  </a:lnTo>
                  <a:lnTo>
                    <a:pt x="0" y="62"/>
                  </a:lnTo>
                  <a:close/>
                  <a:moveTo>
                    <a:pt x="24" y="14"/>
                  </a:moveTo>
                  <a:lnTo>
                    <a:pt x="28" y="14"/>
                  </a:lnTo>
                  <a:lnTo>
                    <a:pt x="28" y="14"/>
                  </a:lnTo>
                  <a:lnTo>
                    <a:pt x="31" y="14"/>
                  </a:lnTo>
                  <a:lnTo>
                    <a:pt x="32" y="15"/>
                  </a:lnTo>
                  <a:lnTo>
                    <a:pt x="33" y="19"/>
                  </a:lnTo>
                  <a:lnTo>
                    <a:pt x="33" y="19"/>
                  </a:lnTo>
                  <a:lnTo>
                    <a:pt x="32" y="23"/>
                  </a:lnTo>
                  <a:lnTo>
                    <a:pt x="31" y="25"/>
                  </a:lnTo>
                  <a:lnTo>
                    <a:pt x="28" y="25"/>
                  </a:lnTo>
                  <a:lnTo>
                    <a:pt x="24" y="25"/>
                  </a:lnTo>
                  <a:lnTo>
                    <a:pt x="24"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1" name="Freeform 21"/>
            <p:cNvSpPr>
              <a:spLocks/>
            </p:cNvSpPr>
            <p:nvPr userDrawn="1"/>
          </p:nvSpPr>
          <p:spPr bwMode="auto">
            <a:xfrm>
              <a:off x="3332" y="4107"/>
              <a:ext cx="46" cy="62"/>
            </a:xfrm>
            <a:custGeom>
              <a:avLst/>
              <a:gdLst/>
              <a:ahLst/>
              <a:cxnLst>
                <a:cxn ang="0">
                  <a:pos x="0" y="0"/>
                </a:cxn>
                <a:cxn ang="0">
                  <a:pos x="46" y="0"/>
                </a:cxn>
                <a:cxn ang="0">
                  <a:pos x="46" y="15"/>
                </a:cxn>
                <a:cxn ang="0">
                  <a:pos x="23" y="15"/>
                </a:cxn>
                <a:cxn ang="0">
                  <a:pos x="23" y="25"/>
                </a:cxn>
                <a:cxn ang="0">
                  <a:pos x="45" y="25"/>
                </a:cxn>
                <a:cxn ang="0">
                  <a:pos x="45" y="37"/>
                </a:cxn>
                <a:cxn ang="0">
                  <a:pos x="23" y="37"/>
                </a:cxn>
                <a:cxn ang="0">
                  <a:pos x="23" y="48"/>
                </a:cxn>
                <a:cxn ang="0">
                  <a:pos x="46" y="48"/>
                </a:cxn>
                <a:cxn ang="0">
                  <a:pos x="46" y="62"/>
                </a:cxn>
                <a:cxn ang="0">
                  <a:pos x="0" y="62"/>
                </a:cxn>
                <a:cxn ang="0">
                  <a:pos x="0" y="0"/>
                </a:cxn>
              </a:cxnLst>
              <a:rect l="0" t="0" r="r" b="b"/>
              <a:pathLst>
                <a:path w="46" h="62">
                  <a:moveTo>
                    <a:pt x="0" y="0"/>
                  </a:moveTo>
                  <a:lnTo>
                    <a:pt x="46" y="0"/>
                  </a:lnTo>
                  <a:lnTo>
                    <a:pt x="46" y="15"/>
                  </a:lnTo>
                  <a:lnTo>
                    <a:pt x="23" y="15"/>
                  </a:lnTo>
                  <a:lnTo>
                    <a:pt x="23" y="25"/>
                  </a:lnTo>
                  <a:lnTo>
                    <a:pt x="45" y="25"/>
                  </a:lnTo>
                  <a:lnTo>
                    <a:pt x="45" y="37"/>
                  </a:lnTo>
                  <a:lnTo>
                    <a:pt x="23" y="37"/>
                  </a:lnTo>
                  <a:lnTo>
                    <a:pt x="23" y="48"/>
                  </a:lnTo>
                  <a:lnTo>
                    <a:pt x="46" y="48"/>
                  </a:lnTo>
                  <a:lnTo>
                    <a:pt x="46"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2" name="Freeform 22"/>
            <p:cNvSpPr>
              <a:spLocks/>
            </p:cNvSpPr>
            <p:nvPr userDrawn="1"/>
          </p:nvSpPr>
          <p:spPr bwMode="auto">
            <a:xfrm>
              <a:off x="3391" y="4106"/>
              <a:ext cx="56" cy="65"/>
            </a:xfrm>
            <a:custGeom>
              <a:avLst/>
              <a:gdLst/>
              <a:ahLst/>
              <a:cxnLst>
                <a:cxn ang="0">
                  <a:pos x="34" y="19"/>
                </a:cxn>
                <a:cxn ang="0">
                  <a:pos x="33" y="13"/>
                </a:cxn>
                <a:cxn ang="0">
                  <a:pos x="28" y="12"/>
                </a:cxn>
                <a:cxn ang="0">
                  <a:pos x="26" y="13"/>
                </a:cxn>
                <a:cxn ang="0">
                  <a:pos x="24" y="16"/>
                </a:cxn>
                <a:cxn ang="0">
                  <a:pos x="28" y="23"/>
                </a:cxn>
                <a:cxn ang="0">
                  <a:pos x="46" y="29"/>
                </a:cxn>
                <a:cxn ang="0">
                  <a:pos x="54" y="37"/>
                </a:cxn>
                <a:cxn ang="0">
                  <a:pos x="56" y="44"/>
                </a:cxn>
                <a:cxn ang="0">
                  <a:pos x="54" y="53"/>
                </a:cxn>
                <a:cxn ang="0">
                  <a:pos x="49" y="60"/>
                </a:cxn>
                <a:cxn ang="0">
                  <a:pos x="39" y="64"/>
                </a:cxn>
                <a:cxn ang="0">
                  <a:pos x="30" y="65"/>
                </a:cxn>
                <a:cxn ang="0">
                  <a:pos x="13" y="63"/>
                </a:cxn>
                <a:cxn ang="0">
                  <a:pos x="5" y="59"/>
                </a:cxn>
                <a:cxn ang="0">
                  <a:pos x="1" y="52"/>
                </a:cxn>
                <a:cxn ang="0">
                  <a:pos x="23" y="45"/>
                </a:cxn>
                <a:cxn ang="0">
                  <a:pos x="24" y="52"/>
                </a:cxn>
                <a:cxn ang="0">
                  <a:pos x="26" y="53"/>
                </a:cxn>
                <a:cxn ang="0">
                  <a:pos x="28" y="53"/>
                </a:cxn>
                <a:cxn ang="0">
                  <a:pos x="31" y="52"/>
                </a:cxn>
                <a:cxn ang="0">
                  <a:pos x="33" y="48"/>
                </a:cxn>
                <a:cxn ang="0">
                  <a:pos x="31" y="44"/>
                </a:cxn>
                <a:cxn ang="0">
                  <a:pos x="18" y="38"/>
                </a:cxn>
                <a:cxn ang="0">
                  <a:pos x="7" y="33"/>
                </a:cxn>
                <a:cxn ang="0">
                  <a:pos x="1" y="20"/>
                </a:cxn>
                <a:cxn ang="0">
                  <a:pos x="1" y="16"/>
                </a:cxn>
                <a:cxn ang="0">
                  <a:pos x="5" y="8"/>
                </a:cxn>
                <a:cxn ang="0">
                  <a:pos x="12" y="3"/>
                </a:cxn>
                <a:cxn ang="0">
                  <a:pos x="28" y="0"/>
                </a:cxn>
                <a:cxn ang="0">
                  <a:pos x="35" y="0"/>
                </a:cxn>
                <a:cxn ang="0">
                  <a:pos x="46" y="3"/>
                </a:cxn>
                <a:cxn ang="0">
                  <a:pos x="52" y="8"/>
                </a:cxn>
                <a:cxn ang="0">
                  <a:pos x="54" y="19"/>
                </a:cxn>
              </a:cxnLst>
              <a:rect l="0" t="0" r="r" b="b"/>
              <a:pathLst>
                <a:path w="56" h="65">
                  <a:moveTo>
                    <a:pt x="34" y="19"/>
                  </a:moveTo>
                  <a:lnTo>
                    <a:pt x="34" y="19"/>
                  </a:lnTo>
                  <a:lnTo>
                    <a:pt x="33" y="13"/>
                  </a:lnTo>
                  <a:lnTo>
                    <a:pt x="33" y="13"/>
                  </a:lnTo>
                  <a:lnTo>
                    <a:pt x="31" y="12"/>
                  </a:lnTo>
                  <a:lnTo>
                    <a:pt x="28" y="12"/>
                  </a:lnTo>
                  <a:lnTo>
                    <a:pt x="28" y="12"/>
                  </a:lnTo>
                  <a:lnTo>
                    <a:pt x="26" y="13"/>
                  </a:lnTo>
                  <a:lnTo>
                    <a:pt x="24" y="16"/>
                  </a:lnTo>
                  <a:lnTo>
                    <a:pt x="24" y="16"/>
                  </a:lnTo>
                  <a:lnTo>
                    <a:pt x="26" y="20"/>
                  </a:lnTo>
                  <a:lnTo>
                    <a:pt x="28" y="23"/>
                  </a:lnTo>
                  <a:lnTo>
                    <a:pt x="41" y="26"/>
                  </a:lnTo>
                  <a:lnTo>
                    <a:pt x="46" y="29"/>
                  </a:lnTo>
                  <a:lnTo>
                    <a:pt x="52" y="31"/>
                  </a:lnTo>
                  <a:lnTo>
                    <a:pt x="54" y="37"/>
                  </a:lnTo>
                  <a:lnTo>
                    <a:pt x="56" y="44"/>
                  </a:lnTo>
                  <a:lnTo>
                    <a:pt x="56" y="44"/>
                  </a:lnTo>
                  <a:lnTo>
                    <a:pt x="56" y="49"/>
                  </a:lnTo>
                  <a:lnTo>
                    <a:pt x="54" y="53"/>
                  </a:lnTo>
                  <a:lnTo>
                    <a:pt x="52" y="57"/>
                  </a:lnTo>
                  <a:lnTo>
                    <a:pt x="49" y="60"/>
                  </a:lnTo>
                  <a:lnTo>
                    <a:pt x="45" y="63"/>
                  </a:lnTo>
                  <a:lnTo>
                    <a:pt x="39" y="64"/>
                  </a:lnTo>
                  <a:lnTo>
                    <a:pt x="30" y="65"/>
                  </a:lnTo>
                  <a:lnTo>
                    <a:pt x="30" y="65"/>
                  </a:lnTo>
                  <a:lnTo>
                    <a:pt x="19" y="64"/>
                  </a:lnTo>
                  <a:lnTo>
                    <a:pt x="13" y="63"/>
                  </a:lnTo>
                  <a:lnTo>
                    <a:pt x="9" y="61"/>
                  </a:lnTo>
                  <a:lnTo>
                    <a:pt x="5" y="59"/>
                  </a:lnTo>
                  <a:lnTo>
                    <a:pt x="3" y="56"/>
                  </a:lnTo>
                  <a:lnTo>
                    <a:pt x="1" y="52"/>
                  </a:lnTo>
                  <a:lnTo>
                    <a:pt x="0" y="45"/>
                  </a:lnTo>
                  <a:lnTo>
                    <a:pt x="23" y="45"/>
                  </a:lnTo>
                  <a:lnTo>
                    <a:pt x="23" y="45"/>
                  </a:lnTo>
                  <a:lnTo>
                    <a:pt x="24" y="52"/>
                  </a:lnTo>
                  <a:lnTo>
                    <a:pt x="24" y="52"/>
                  </a:lnTo>
                  <a:lnTo>
                    <a:pt x="26" y="53"/>
                  </a:lnTo>
                  <a:lnTo>
                    <a:pt x="28" y="53"/>
                  </a:lnTo>
                  <a:lnTo>
                    <a:pt x="28" y="53"/>
                  </a:lnTo>
                  <a:lnTo>
                    <a:pt x="30" y="53"/>
                  </a:lnTo>
                  <a:lnTo>
                    <a:pt x="31" y="52"/>
                  </a:lnTo>
                  <a:lnTo>
                    <a:pt x="33" y="50"/>
                  </a:lnTo>
                  <a:lnTo>
                    <a:pt x="33" y="48"/>
                  </a:lnTo>
                  <a:lnTo>
                    <a:pt x="33" y="48"/>
                  </a:lnTo>
                  <a:lnTo>
                    <a:pt x="31" y="44"/>
                  </a:lnTo>
                  <a:lnTo>
                    <a:pt x="28" y="41"/>
                  </a:lnTo>
                  <a:lnTo>
                    <a:pt x="18" y="38"/>
                  </a:lnTo>
                  <a:lnTo>
                    <a:pt x="11" y="35"/>
                  </a:lnTo>
                  <a:lnTo>
                    <a:pt x="7" y="33"/>
                  </a:lnTo>
                  <a:lnTo>
                    <a:pt x="3" y="29"/>
                  </a:lnTo>
                  <a:lnTo>
                    <a:pt x="1" y="20"/>
                  </a:lnTo>
                  <a:lnTo>
                    <a:pt x="1" y="20"/>
                  </a:lnTo>
                  <a:lnTo>
                    <a:pt x="1" y="16"/>
                  </a:lnTo>
                  <a:lnTo>
                    <a:pt x="3" y="11"/>
                  </a:lnTo>
                  <a:lnTo>
                    <a:pt x="5" y="8"/>
                  </a:lnTo>
                  <a:lnTo>
                    <a:pt x="8" y="5"/>
                  </a:lnTo>
                  <a:lnTo>
                    <a:pt x="12" y="3"/>
                  </a:lnTo>
                  <a:lnTo>
                    <a:pt x="16" y="1"/>
                  </a:lnTo>
                  <a:lnTo>
                    <a:pt x="28" y="0"/>
                  </a:lnTo>
                  <a:lnTo>
                    <a:pt x="28" y="0"/>
                  </a:lnTo>
                  <a:lnTo>
                    <a:pt x="35" y="0"/>
                  </a:lnTo>
                  <a:lnTo>
                    <a:pt x="41" y="1"/>
                  </a:lnTo>
                  <a:lnTo>
                    <a:pt x="46" y="3"/>
                  </a:lnTo>
                  <a:lnTo>
                    <a:pt x="49" y="5"/>
                  </a:lnTo>
                  <a:lnTo>
                    <a:pt x="52" y="8"/>
                  </a:lnTo>
                  <a:lnTo>
                    <a:pt x="53" y="11"/>
                  </a:lnTo>
                  <a:lnTo>
                    <a:pt x="54" y="19"/>
                  </a:lnTo>
                  <a:lnTo>
                    <a:pt x="34"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3" name="Freeform 23"/>
            <p:cNvSpPr>
              <a:spLocks/>
            </p:cNvSpPr>
            <p:nvPr userDrawn="1"/>
          </p:nvSpPr>
          <p:spPr bwMode="auto">
            <a:xfrm>
              <a:off x="3456" y="4107"/>
              <a:ext cx="51" cy="62"/>
            </a:xfrm>
            <a:custGeom>
              <a:avLst/>
              <a:gdLst/>
              <a:ahLst/>
              <a:cxnLst>
                <a:cxn ang="0">
                  <a:pos x="0" y="0"/>
                </a:cxn>
                <a:cxn ang="0">
                  <a:pos x="51" y="0"/>
                </a:cxn>
                <a:cxn ang="0">
                  <a:pos x="51" y="15"/>
                </a:cxn>
                <a:cxn ang="0">
                  <a:pos x="37" y="15"/>
                </a:cxn>
                <a:cxn ang="0">
                  <a:pos x="37" y="62"/>
                </a:cxn>
                <a:cxn ang="0">
                  <a:pos x="14" y="62"/>
                </a:cxn>
                <a:cxn ang="0">
                  <a:pos x="14" y="15"/>
                </a:cxn>
                <a:cxn ang="0">
                  <a:pos x="0" y="15"/>
                </a:cxn>
                <a:cxn ang="0">
                  <a:pos x="0" y="0"/>
                </a:cxn>
              </a:cxnLst>
              <a:rect l="0" t="0" r="r" b="b"/>
              <a:pathLst>
                <a:path w="51" h="62">
                  <a:moveTo>
                    <a:pt x="0" y="0"/>
                  </a:moveTo>
                  <a:lnTo>
                    <a:pt x="51" y="0"/>
                  </a:lnTo>
                  <a:lnTo>
                    <a:pt x="51" y="15"/>
                  </a:lnTo>
                  <a:lnTo>
                    <a:pt x="37" y="15"/>
                  </a:lnTo>
                  <a:lnTo>
                    <a:pt x="37" y="62"/>
                  </a:lnTo>
                  <a:lnTo>
                    <a:pt x="14" y="62"/>
                  </a:lnTo>
                  <a:lnTo>
                    <a:pt x="14" y="15"/>
                  </a:lnTo>
                  <a:lnTo>
                    <a:pt x="0" y="15"/>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4" name="Freeform 24"/>
            <p:cNvSpPr>
              <a:spLocks noEditPoints="1"/>
            </p:cNvSpPr>
            <p:nvPr userDrawn="1"/>
          </p:nvSpPr>
          <p:spPr bwMode="auto">
            <a:xfrm>
              <a:off x="3567" y="4107"/>
              <a:ext cx="59" cy="62"/>
            </a:xfrm>
            <a:custGeom>
              <a:avLst/>
              <a:gdLst/>
              <a:ahLst/>
              <a:cxnLst>
                <a:cxn ang="0">
                  <a:pos x="23" y="12"/>
                </a:cxn>
                <a:cxn ang="0">
                  <a:pos x="26" y="12"/>
                </a:cxn>
                <a:cxn ang="0">
                  <a:pos x="26" y="12"/>
                </a:cxn>
                <a:cxn ang="0">
                  <a:pos x="29" y="12"/>
                </a:cxn>
                <a:cxn ang="0">
                  <a:pos x="30" y="14"/>
                </a:cxn>
                <a:cxn ang="0">
                  <a:pos x="32" y="15"/>
                </a:cxn>
                <a:cxn ang="0">
                  <a:pos x="33" y="18"/>
                </a:cxn>
                <a:cxn ang="0">
                  <a:pos x="33" y="18"/>
                </a:cxn>
                <a:cxn ang="0">
                  <a:pos x="33" y="21"/>
                </a:cxn>
                <a:cxn ang="0">
                  <a:pos x="32" y="23"/>
                </a:cxn>
                <a:cxn ang="0">
                  <a:pos x="30" y="25"/>
                </a:cxn>
                <a:cxn ang="0">
                  <a:pos x="28" y="25"/>
                </a:cxn>
                <a:cxn ang="0">
                  <a:pos x="23" y="25"/>
                </a:cxn>
                <a:cxn ang="0">
                  <a:pos x="23" y="12"/>
                </a:cxn>
                <a:cxn ang="0">
                  <a:pos x="0" y="62"/>
                </a:cxn>
                <a:cxn ang="0">
                  <a:pos x="23" y="62"/>
                </a:cxn>
                <a:cxn ang="0">
                  <a:pos x="23" y="37"/>
                </a:cxn>
                <a:cxn ang="0">
                  <a:pos x="26" y="37"/>
                </a:cxn>
                <a:cxn ang="0">
                  <a:pos x="26" y="37"/>
                </a:cxn>
                <a:cxn ang="0">
                  <a:pos x="29" y="37"/>
                </a:cxn>
                <a:cxn ang="0">
                  <a:pos x="32" y="38"/>
                </a:cxn>
                <a:cxn ang="0">
                  <a:pos x="32" y="41"/>
                </a:cxn>
                <a:cxn ang="0">
                  <a:pos x="33" y="44"/>
                </a:cxn>
                <a:cxn ang="0">
                  <a:pos x="33" y="58"/>
                </a:cxn>
                <a:cxn ang="0">
                  <a:pos x="33" y="58"/>
                </a:cxn>
                <a:cxn ang="0">
                  <a:pos x="33" y="60"/>
                </a:cxn>
                <a:cxn ang="0">
                  <a:pos x="36" y="62"/>
                </a:cxn>
                <a:cxn ang="0">
                  <a:pos x="59" y="62"/>
                </a:cxn>
                <a:cxn ang="0">
                  <a:pos x="59" y="62"/>
                </a:cxn>
                <a:cxn ang="0">
                  <a:pos x="59" y="62"/>
                </a:cxn>
                <a:cxn ang="0">
                  <a:pos x="56" y="60"/>
                </a:cxn>
                <a:cxn ang="0">
                  <a:pos x="56" y="56"/>
                </a:cxn>
                <a:cxn ang="0">
                  <a:pos x="56" y="43"/>
                </a:cxn>
                <a:cxn ang="0">
                  <a:pos x="56" y="43"/>
                </a:cxn>
                <a:cxn ang="0">
                  <a:pos x="55" y="37"/>
                </a:cxn>
                <a:cxn ang="0">
                  <a:pos x="52" y="34"/>
                </a:cxn>
                <a:cxn ang="0">
                  <a:pos x="48" y="32"/>
                </a:cxn>
                <a:cxn ang="0">
                  <a:pos x="44" y="32"/>
                </a:cxn>
                <a:cxn ang="0">
                  <a:pos x="44" y="32"/>
                </a:cxn>
                <a:cxn ang="0">
                  <a:pos x="44" y="32"/>
                </a:cxn>
                <a:cxn ang="0">
                  <a:pos x="49" y="30"/>
                </a:cxn>
                <a:cxn ang="0">
                  <a:pos x="52" y="28"/>
                </a:cxn>
                <a:cxn ang="0">
                  <a:pos x="55" y="23"/>
                </a:cxn>
                <a:cxn ang="0">
                  <a:pos x="56" y="18"/>
                </a:cxn>
                <a:cxn ang="0">
                  <a:pos x="56" y="18"/>
                </a:cxn>
                <a:cxn ang="0">
                  <a:pos x="55" y="10"/>
                </a:cxn>
                <a:cxn ang="0">
                  <a:pos x="54" y="7"/>
                </a:cxn>
                <a:cxn ang="0">
                  <a:pos x="51" y="4"/>
                </a:cxn>
                <a:cxn ang="0">
                  <a:pos x="45" y="2"/>
                </a:cxn>
                <a:cxn ang="0">
                  <a:pos x="36" y="0"/>
                </a:cxn>
                <a:cxn ang="0">
                  <a:pos x="0" y="0"/>
                </a:cxn>
                <a:cxn ang="0">
                  <a:pos x="0" y="62"/>
                </a:cxn>
              </a:cxnLst>
              <a:rect l="0" t="0" r="r" b="b"/>
              <a:pathLst>
                <a:path w="59" h="62">
                  <a:moveTo>
                    <a:pt x="23" y="12"/>
                  </a:moveTo>
                  <a:lnTo>
                    <a:pt x="26" y="12"/>
                  </a:lnTo>
                  <a:lnTo>
                    <a:pt x="26" y="12"/>
                  </a:lnTo>
                  <a:lnTo>
                    <a:pt x="29" y="12"/>
                  </a:lnTo>
                  <a:lnTo>
                    <a:pt x="30" y="14"/>
                  </a:lnTo>
                  <a:lnTo>
                    <a:pt x="32" y="15"/>
                  </a:lnTo>
                  <a:lnTo>
                    <a:pt x="33" y="18"/>
                  </a:lnTo>
                  <a:lnTo>
                    <a:pt x="33" y="18"/>
                  </a:lnTo>
                  <a:lnTo>
                    <a:pt x="33" y="21"/>
                  </a:lnTo>
                  <a:lnTo>
                    <a:pt x="32" y="23"/>
                  </a:lnTo>
                  <a:lnTo>
                    <a:pt x="30" y="25"/>
                  </a:lnTo>
                  <a:lnTo>
                    <a:pt x="28" y="25"/>
                  </a:lnTo>
                  <a:lnTo>
                    <a:pt x="23" y="25"/>
                  </a:lnTo>
                  <a:lnTo>
                    <a:pt x="23" y="12"/>
                  </a:lnTo>
                  <a:close/>
                  <a:moveTo>
                    <a:pt x="0" y="62"/>
                  </a:moveTo>
                  <a:lnTo>
                    <a:pt x="23" y="62"/>
                  </a:lnTo>
                  <a:lnTo>
                    <a:pt x="23" y="37"/>
                  </a:lnTo>
                  <a:lnTo>
                    <a:pt x="26" y="37"/>
                  </a:lnTo>
                  <a:lnTo>
                    <a:pt x="26" y="37"/>
                  </a:lnTo>
                  <a:lnTo>
                    <a:pt x="29" y="37"/>
                  </a:lnTo>
                  <a:lnTo>
                    <a:pt x="32" y="38"/>
                  </a:lnTo>
                  <a:lnTo>
                    <a:pt x="32" y="41"/>
                  </a:lnTo>
                  <a:lnTo>
                    <a:pt x="33" y="44"/>
                  </a:lnTo>
                  <a:lnTo>
                    <a:pt x="33" y="58"/>
                  </a:lnTo>
                  <a:lnTo>
                    <a:pt x="33" y="58"/>
                  </a:lnTo>
                  <a:lnTo>
                    <a:pt x="33" y="60"/>
                  </a:lnTo>
                  <a:lnTo>
                    <a:pt x="36" y="62"/>
                  </a:lnTo>
                  <a:lnTo>
                    <a:pt x="59" y="62"/>
                  </a:lnTo>
                  <a:lnTo>
                    <a:pt x="59" y="62"/>
                  </a:lnTo>
                  <a:lnTo>
                    <a:pt x="59" y="62"/>
                  </a:lnTo>
                  <a:lnTo>
                    <a:pt x="56" y="60"/>
                  </a:lnTo>
                  <a:lnTo>
                    <a:pt x="56" y="56"/>
                  </a:lnTo>
                  <a:lnTo>
                    <a:pt x="56" y="43"/>
                  </a:lnTo>
                  <a:lnTo>
                    <a:pt x="56" y="43"/>
                  </a:lnTo>
                  <a:lnTo>
                    <a:pt x="55" y="37"/>
                  </a:lnTo>
                  <a:lnTo>
                    <a:pt x="52" y="34"/>
                  </a:lnTo>
                  <a:lnTo>
                    <a:pt x="48" y="32"/>
                  </a:lnTo>
                  <a:lnTo>
                    <a:pt x="44" y="32"/>
                  </a:lnTo>
                  <a:lnTo>
                    <a:pt x="44" y="32"/>
                  </a:lnTo>
                  <a:lnTo>
                    <a:pt x="44" y="32"/>
                  </a:lnTo>
                  <a:lnTo>
                    <a:pt x="49" y="30"/>
                  </a:lnTo>
                  <a:lnTo>
                    <a:pt x="52" y="28"/>
                  </a:lnTo>
                  <a:lnTo>
                    <a:pt x="55" y="23"/>
                  </a:lnTo>
                  <a:lnTo>
                    <a:pt x="56" y="18"/>
                  </a:lnTo>
                  <a:lnTo>
                    <a:pt x="56" y="18"/>
                  </a:lnTo>
                  <a:lnTo>
                    <a:pt x="55" y="10"/>
                  </a:lnTo>
                  <a:lnTo>
                    <a:pt x="54" y="7"/>
                  </a:lnTo>
                  <a:lnTo>
                    <a:pt x="51" y="4"/>
                  </a:lnTo>
                  <a:lnTo>
                    <a:pt x="45" y="2"/>
                  </a:lnTo>
                  <a:lnTo>
                    <a:pt x="36"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5" name="Freeform 25"/>
            <p:cNvSpPr>
              <a:spLocks/>
            </p:cNvSpPr>
            <p:nvPr userDrawn="1"/>
          </p:nvSpPr>
          <p:spPr bwMode="auto">
            <a:xfrm>
              <a:off x="3638" y="4107"/>
              <a:ext cx="56" cy="64"/>
            </a:xfrm>
            <a:custGeom>
              <a:avLst/>
              <a:gdLst/>
              <a:ahLst/>
              <a:cxnLst>
                <a:cxn ang="0">
                  <a:pos x="56" y="40"/>
                </a:cxn>
                <a:cxn ang="0">
                  <a:pos x="56" y="40"/>
                </a:cxn>
                <a:cxn ang="0">
                  <a:pos x="55" y="47"/>
                </a:cxn>
                <a:cxn ang="0">
                  <a:pos x="54" y="52"/>
                </a:cxn>
                <a:cxn ang="0">
                  <a:pos x="51" y="56"/>
                </a:cxn>
                <a:cxn ang="0">
                  <a:pos x="47" y="60"/>
                </a:cxn>
                <a:cxn ang="0">
                  <a:pos x="43" y="62"/>
                </a:cxn>
                <a:cxn ang="0">
                  <a:pos x="39" y="63"/>
                </a:cxn>
                <a:cxn ang="0">
                  <a:pos x="28" y="64"/>
                </a:cxn>
                <a:cxn ang="0">
                  <a:pos x="28" y="64"/>
                </a:cxn>
                <a:cxn ang="0">
                  <a:pos x="18" y="63"/>
                </a:cxn>
                <a:cxn ang="0">
                  <a:pos x="13" y="62"/>
                </a:cxn>
                <a:cxn ang="0">
                  <a:pos x="9" y="60"/>
                </a:cxn>
                <a:cxn ang="0">
                  <a:pos x="6" y="56"/>
                </a:cxn>
                <a:cxn ang="0">
                  <a:pos x="3" y="52"/>
                </a:cxn>
                <a:cxn ang="0">
                  <a:pos x="0" y="47"/>
                </a:cxn>
                <a:cxn ang="0">
                  <a:pos x="0" y="40"/>
                </a:cxn>
                <a:cxn ang="0">
                  <a:pos x="0" y="0"/>
                </a:cxn>
                <a:cxn ang="0">
                  <a:pos x="24" y="0"/>
                </a:cxn>
                <a:cxn ang="0">
                  <a:pos x="24" y="45"/>
                </a:cxn>
                <a:cxn ang="0">
                  <a:pos x="24" y="45"/>
                </a:cxn>
                <a:cxn ang="0">
                  <a:pos x="25" y="49"/>
                </a:cxn>
                <a:cxn ang="0">
                  <a:pos x="26" y="51"/>
                </a:cxn>
                <a:cxn ang="0">
                  <a:pos x="28" y="51"/>
                </a:cxn>
                <a:cxn ang="0">
                  <a:pos x="28" y="51"/>
                </a:cxn>
                <a:cxn ang="0">
                  <a:pos x="30" y="51"/>
                </a:cxn>
                <a:cxn ang="0">
                  <a:pos x="32" y="49"/>
                </a:cxn>
                <a:cxn ang="0">
                  <a:pos x="33" y="45"/>
                </a:cxn>
                <a:cxn ang="0">
                  <a:pos x="33" y="0"/>
                </a:cxn>
                <a:cxn ang="0">
                  <a:pos x="56" y="0"/>
                </a:cxn>
                <a:cxn ang="0">
                  <a:pos x="56" y="40"/>
                </a:cxn>
              </a:cxnLst>
              <a:rect l="0" t="0" r="r" b="b"/>
              <a:pathLst>
                <a:path w="56" h="64">
                  <a:moveTo>
                    <a:pt x="56" y="40"/>
                  </a:moveTo>
                  <a:lnTo>
                    <a:pt x="56" y="40"/>
                  </a:lnTo>
                  <a:lnTo>
                    <a:pt x="55" y="47"/>
                  </a:lnTo>
                  <a:lnTo>
                    <a:pt x="54" y="52"/>
                  </a:lnTo>
                  <a:lnTo>
                    <a:pt x="51" y="56"/>
                  </a:lnTo>
                  <a:lnTo>
                    <a:pt x="47" y="60"/>
                  </a:lnTo>
                  <a:lnTo>
                    <a:pt x="43" y="62"/>
                  </a:lnTo>
                  <a:lnTo>
                    <a:pt x="39" y="63"/>
                  </a:lnTo>
                  <a:lnTo>
                    <a:pt x="28" y="64"/>
                  </a:lnTo>
                  <a:lnTo>
                    <a:pt x="28" y="64"/>
                  </a:lnTo>
                  <a:lnTo>
                    <a:pt x="18" y="63"/>
                  </a:lnTo>
                  <a:lnTo>
                    <a:pt x="13" y="62"/>
                  </a:lnTo>
                  <a:lnTo>
                    <a:pt x="9" y="60"/>
                  </a:lnTo>
                  <a:lnTo>
                    <a:pt x="6" y="56"/>
                  </a:lnTo>
                  <a:lnTo>
                    <a:pt x="3" y="52"/>
                  </a:lnTo>
                  <a:lnTo>
                    <a:pt x="0" y="47"/>
                  </a:lnTo>
                  <a:lnTo>
                    <a:pt x="0" y="40"/>
                  </a:lnTo>
                  <a:lnTo>
                    <a:pt x="0" y="0"/>
                  </a:lnTo>
                  <a:lnTo>
                    <a:pt x="24" y="0"/>
                  </a:lnTo>
                  <a:lnTo>
                    <a:pt x="24" y="45"/>
                  </a:lnTo>
                  <a:lnTo>
                    <a:pt x="24" y="45"/>
                  </a:lnTo>
                  <a:lnTo>
                    <a:pt x="25" y="49"/>
                  </a:lnTo>
                  <a:lnTo>
                    <a:pt x="26" y="51"/>
                  </a:lnTo>
                  <a:lnTo>
                    <a:pt x="28" y="51"/>
                  </a:lnTo>
                  <a:lnTo>
                    <a:pt x="28" y="51"/>
                  </a:lnTo>
                  <a:lnTo>
                    <a:pt x="30" y="51"/>
                  </a:lnTo>
                  <a:lnTo>
                    <a:pt x="32"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6" name="Freeform 26"/>
            <p:cNvSpPr>
              <a:spLocks/>
            </p:cNvSpPr>
            <p:nvPr userDrawn="1"/>
          </p:nvSpPr>
          <p:spPr bwMode="auto">
            <a:xfrm>
              <a:off x="3708" y="4107"/>
              <a:ext cx="63" cy="62"/>
            </a:xfrm>
            <a:custGeom>
              <a:avLst/>
              <a:gdLst/>
              <a:ahLst/>
              <a:cxnLst>
                <a:cxn ang="0">
                  <a:pos x="0" y="0"/>
                </a:cxn>
                <a:cxn ang="0">
                  <a:pos x="30" y="0"/>
                </a:cxn>
                <a:cxn ang="0">
                  <a:pos x="44" y="38"/>
                </a:cxn>
                <a:cxn ang="0">
                  <a:pos x="44" y="38"/>
                </a:cxn>
                <a:cxn ang="0">
                  <a:pos x="44" y="0"/>
                </a:cxn>
                <a:cxn ang="0">
                  <a:pos x="63" y="0"/>
                </a:cxn>
                <a:cxn ang="0">
                  <a:pos x="63" y="62"/>
                </a:cxn>
                <a:cxn ang="0">
                  <a:pos x="34" y="62"/>
                </a:cxn>
                <a:cxn ang="0">
                  <a:pos x="21" y="26"/>
                </a:cxn>
                <a:cxn ang="0">
                  <a:pos x="21" y="26"/>
                </a:cxn>
                <a:cxn ang="0">
                  <a:pos x="21"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4" y="62"/>
                  </a:lnTo>
                  <a:lnTo>
                    <a:pt x="21" y="26"/>
                  </a:lnTo>
                  <a:lnTo>
                    <a:pt x="21" y="26"/>
                  </a:lnTo>
                  <a:lnTo>
                    <a:pt x="21"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7" name="Freeform 27"/>
            <p:cNvSpPr>
              <a:spLocks noEditPoints="1"/>
            </p:cNvSpPr>
            <p:nvPr userDrawn="1"/>
          </p:nvSpPr>
          <p:spPr bwMode="auto">
            <a:xfrm>
              <a:off x="3833" y="4107"/>
              <a:ext cx="56" cy="62"/>
            </a:xfrm>
            <a:custGeom>
              <a:avLst/>
              <a:gdLst/>
              <a:ahLst/>
              <a:cxnLst>
                <a:cxn ang="0">
                  <a:pos x="21" y="37"/>
                </a:cxn>
                <a:cxn ang="0">
                  <a:pos x="27" y="37"/>
                </a:cxn>
                <a:cxn ang="0">
                  <a:pos x="27" y="37"/>
                </a:cxn>
                <a:cxn ang="0">
                  <a:pos x="31" y="38"/>
                </a:cxn>
                <a:cxn ang="0">
                  <a:pos x="31" y="40"/>
                </a:cxn>
                <a:cxn ang="0">
                  <a:pos x="32" y="43"/>
                </a:cxn>
                <a:cxn ang="0">
                  <a:pos x="32" y="43"/>
                </a:cxn>
                <a:cxn ang="0">
                  <a:pos x="31" y="47"/>
                </a:cxn>
                <a:cxn ang="0">
                  <a:pos x="28" y="49"/>
                </a:cxn>
                <a:cxn ang="0">
                  <a:pos x="27" y="49"/>
                </a:cxn>
                <a:cxn ang="0">
                  <a:pos x="21" y="49"/>
                </a:cxn>
                <a:cxn ang="0">
                  <a:pos x="21" y="37"/>
                </a:cxn>
                <a:cxn ang="0">
                  <a:pos x="0" y="62"/>
                </a:cxn>
                <a:cxn ang="0">
                  <a:pos x="35" y="62"/>
                </a:cxn>
                <a:cxn ang="0">
                  <a:pos x="35" y="62"/>
                </a:cxn>
                <a:cxn ang="0">
                  <a:pos x="41" y="62"/>
                </a:cxn>
                <a:cxn ang="0">
                  <a:pos x="45" y="60"/>
                </a:cxn>
                <a:cxn ang="0">
                  <a:pos x="49" y="59"/>
                </a:cxn>
                <a:cxn ang="0">
                  <a:pos x="52" y="58"/>
                </a:cxn>
                <a:cxn ang="0">
                  <a:pos x="54" y="52"/>
                </a:cxn>
                <a:cxn ang="0">
                  <a:pos x="56" y="47"/>
                </a:cxn>
                <a:cxn ang="0">
                  <a:pos x="56" y="47"/>
                </a:cxn>
                <a:cxn ang="0">
                  <a:pos x="54" y="40"/>
                </a:cxn>
                <a:cxn ang="0">
                  <a:pos x="50" y="36"/>
                </a:cxn>
                <a:cxn ang="0">
                  <a:pos x="46" y="32"/>
                </a:cxn>
                <a:cxn ang="0">
                  <a:pos x="39" y="30"/>
                </a:cxn>
                <a:cxn ang="0">
                  <a:pos x="39" y="30"/>
                </a:cxn>
                <a:cxn ang="0">
                  <a:pos x="39" y="30"/>
                </a:cxn>
                <a:cxn ang="0">
                  <a:pos x="45" y="29"/>
                </a:cxn>
                <a:cxn ang="0">
                  <a:pos x="50" y="26"/>
                </a:cxn>
                <a:cxn ang="0">
                  <a:pos x="53" y="22"/>
                </a:cxn>
                <a:cxn ang="0">
                  <a:pos x="54" y="15"/>
                </a:cxn>
                <a:cxn ang="0">
                  <a:pos x="54" y="15"/>
                </a:cxn>
                <a:cxn ang="0">
                  <a:pos x="53" y="10"/>
                </a:cxn>
                <a:cxn ang="0">
                  <a:pos x="52" y="7"/>
                </a:cxn>
                <a:cxn ang="0">
                  <a:pos x="49" y="4"/>
                </a:cxn>
                <a:cxn ang="0">
                  <a:pos x="42" y="2"/>
                </a:cxn>
                <a:cxn ang="0">
                  <a:pos x="31" y="0"/>
                </a:cxn>
                <a:cxn ang="0">
                  <a:pos x="0" y="0"/>
                </a:cxn>
                <a:cxn ang="0">
                  <a:pos x="0" y="62"/>
                </a:cxn>
                <a:cxn ang="0">
                  <a:pos x="21" y="14"/>
                </a:cxn>
                <a:cxn ang="0">
                  <a:pos x="27" y="14"/>
                </a:cxn>
                <a:cxn ang="0">
                  <a:pos x="27" y="14"/>
                </a:cxn>
                <a:cxn ang="0">
                  <a:pos x="28" y="14"/>
                </a:cxn>
                <a:cxn ang="0">
                  <a:pos x="30" y="15"/>
                </a:cxn>
                <a:cxn ang="0">
                  <a:pos x="31" y="19"/>
                </a:cxn>
                <a:cxn ang="0">
                  <a:pos x="31" y="19"/>
                </a:cxn>
                <a:cxn ang="0">
                  <a:pos x="30" y="23"/>
                </a:cxn>
                <a:cxn ang="0">
                  <a:pos x="28" y="25"/>
                </a:cxn>
                <a:cxn ang="0">
                  <a:pos x="27" y="25"/>
                </a:cxn>
                <a:cxn ang="0">
                  <a:pos x="21" y="25"/>
                </a:cxn>
                <a:cxn ang="0">
                  <a:pos x="21" y="14"/>
                </a:cxn>
              </a:cxnLst>
              <a:rect l="0" t="0" r="r" b="b"/>
              <a:pathLst>
                <a:path w="56" h="62">
                  <a:moveTo>
                    <a:pt x="21" y="37"/>
                  </a:moveTo>
                  <a:lnTo>
                    <a:pt x="27" y="37"/>
                  </a:lnTo>
                  <a:lnTo>
                    <a:pt x="27" y="37"/>
                  </a:lnTo>
                  <a:lnTo>
                    <a:pt x="31" y="38"/>
                  </a:lnTo>
                  <a:lnTo>
                    <a:pt x="31" y="40"/>
                  </a:lnTo>
                  <a:lnTo>
                    <a:pt x="32" y="43"/>
                  </a:lnTo>
                  <a:lnTo>
                    <a:pt x="32" y="43"/>
                  </a:lnTo>
                  <a:lnTo>
                    <a:pt x="31" y="47"/>
                  </a:lnTo>
                  <a:lnTo>
                    <a:pt x="28" y="49"/>
                  </a:lnTo>
                  <a:lnTo>
                    <a:pt x="27" y="49"/>
                  </a:lnTo>
                  <a:lnTo>
                    <a:pt x="21" y="49"/>
                  </a:lnTo>
                  <a:lnTo>
                    <a:pt x="21" y="37"/>
                  </a:lnTo>
                  <a:close/>
                  <a:moveTo>
                    <a:pt x="0" y="62"/>
                  </a:moveTo>
                  <a:lnTo>
                    <a:pt x="35" y="62"/>
                  </a:lnTo>
                  <a:lnTo>
                    <a:pt x="35" y="62"/>
                  </a:lnTo>
                  <a:lnTo>
                    <a:pt x="41" y="62"/>
                  </a:lnTo>
                  <a:lnTo>
                    <a:pt x="45" y="60"/>
                  </a:lnTo>
                  <a:lnTo>
                    <a:pt x="49" y="59"/>
                  </a:lnTo>
                  <a:lnTo>
                    <a:pt x="52" y="58"/>
                  </a:lnTo>
                  <a:lnTo>
                    <a:pt x="54" y="52"/>
                  </a:lnTo>
                  <a:lnTo>
                    <a:pt x="56" y="47"/>
                  </a:lnTo>
                  <a:lnTo>
                    <a:pt x="56" y="47"/>
                  </a:lnTo>
                  <a:lnTo>
                    <a:pt x="54" y="40"/>
                  </a:lnTo>
                  <a:lnTo>
                    <a:pt x="50" y="36"/>
                  </a:lnTo>
                  <a:lnTo>
                    <a:pt x="46" y="32"/>
                  </a:lnTo>
                  <a:lnTo>
                    <a:pt x="39" y="30"/>
                  </a:lnTo>
                  <a:lnTo>
                    <a:pt x="39" y="30"/>
                  </a:lnTo>
                  <a:lnTo>
                    <a:pt x="39" y="30"/>
                  </a:lnTo>
                  <a:lnTo>
                    <a:pt x="45" y="29"/>
                  </a:lnTo>
                  <a:lnTo>
                    <a:pt x="50" y="26"/>
                  </a:lnTo>
                  <a:lnTo>
                    <a:pt x="53" y="22"/>
                  </a:lnTo>
                  <a:lnTo>
                    <a:pt x="54" y="15"/>
                  </a:lnTo>
                  <a:lnTo>
                    <a:pt x="54" y="15"/>
                  </a:lnTo>
                  <a:lnTo>
                    <a:pt x="53" y="10"/>
                  </a:lnTo>
                  <a:lnTo>
                    <a:pt x="52" y="7"/>
                  </a:lnTo>
                  <a:lnTo>
                    <a:pt x="49" y="4"/>
                  </a:lnTo>
                  <a:lnTo>
                    <a:pt x="42" y="2"/>
                  </a:lnTo>
                  <a:lnTo>
                    <a:pt x="31" y="0"/>
                  </a:lnTo>
                  <a:lnTo>
                    <a:pt x="0" y="0"/>
                  </a:lnTo>
                  <a:lnTo>
                    <a:pt x="0" y="62"/>
                  </a:lnTo>
                  <a:close/>
                  <a:moveTo>
                    <a:pt x="21" y="14"/>
                  </a:moveTo>
                  <a:lnTo>
                    <a:pt x="27" y="14"/>
                  </a:lnTo>
                  <a:lnTo>
                    <a:pt x="27" y="14"/>
                  </a:lnTo>
                  <a:lnTo>
                    <a:pt x="28" y="14"/>
                  </a:lnTo>
                  <a:lnTo>
                    <a:pt x="30" y="15"/>
                  </a:lnTo>
                  <a:lnTo>
                    <a:pt x="31" y="19"/>
                  </a:lnTo>
                  <a:lnTo>
                    <a:pt x="31" y="19"/>
                  </a:lnTo>
                  <a:lnTo>
                    <a:pt x="30" y="23"/>
                  </a:lnTo>
                  <a:lnTo>
                    <a:pt x="28" y="25"/>
                  </a:lnTo>
                  <a:lnTo>
                    <a:pt x="27" y="25"/>
                  </a:lnTo>
                  <a:lnTo>
                    <a:pt x="21" y="25"/>
                  </a:lnTo>
                  <a:lnTo>
                    <a:pt x="21" y="1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8" name="Freeform 28"/>
            <p:cNvSpPr>
              <a:spLocks/>
            </p:cNvSpPr>
            <p:nvPr userDrawn="1"/>
          </p:nvSpPr>
          <p:spPr bwMode="auto">
            <a:xfrm>
              <a:off x="3904" y="4107"/>
              <a:ext cx="56" cy="64"/>
            </a:xfrm>
            <a:custGeom>
              <a:avLst/>
              <a:gdLst/>
              <a:ahLst/>
              <a:cxnLst>
                <a:cxn ang="0">
                  <a:pos x="56" y="40"/>
                </a:cxn>
                <a:cxn ang="0">
                  <a:pos x="56" y="40"/>
                </a:cxn>
                <a:cxn ang="0">
                  <a:pos x="56" y="47"/>
                </a:cxn>
                <a:cxn ang="0">
                  <a:pos x="53" y="52"/>
                </a:cxn>
                <a:cxn ang="0">
                  <a:pos x="50" y="56"/>
                </a:cxn>
                <a:cxn ang="0">
                  <a:pos x="48" y="60"/>
                </a:cxn>
                <a:cxn ang="0">
                  <a:pos x="43" y="62"/>
                </a:cxn>
                <a:cxn ang="0">
                  <a:pos x="38" y="63"/>
                </a:cxn>
                <a:cxn ang="0">
                  <a:pos x="28" y="64"/>
                </a:cxn>
                <a:cxn ang="0">
                  <a:pos x="28" y="64"/>
                </a:cxn>
                <a:cxn ang="0">
                  <a:pos x="17" y="63"/>
                </a:cxn>
                <a:cxn ang="0">
                  <a:pos x="13" y="62"/>
                </a:cxn>
                <a:cxn ang="0">
                  <a:pos x="9" y="60"/>
                </a:cxn>
                <a:cxn ang="0">
                  <a:pos x="5" y="56"/>
                </a:cxn>
                <a:cxn ang="0">
                  <a:pos x="2" y="52"/>
                </a:cxn>
                <a:cxn ang="0">
                  <a:pos x="1" y="47"/>
                </a:cxn>
                <a:cxn ang="0">
                  <a:pos x="0" y="40"/>
                </a:cxn>
                <a:cxn ang="0">
                  <a:pos x="0" y="0"/>
                </a:cxn>
                <a:cxn ang="0">
                  <a:pos x="23" y="0"/>
                </a:cxn>
                <a:cxn ang="0">
                  <a:pos x="23" y="45"/>
                </a:cxn>
                <a:cxn ang="0">
                  <a:pos x="23" y="45"/>
                </a:cxn>
                <a:cxn ang="0">
                  <a:pos x="24" y="49"/>
                </a:cxn>
                <a:cxn ang="0">
                  <a:pos x="26" y="51"/>
                </a:cxn>
                <a:cxn ang="0">
                  <a:pos x="28" y="51"/>
                </a:cxn>
                <a:cxn ang="0">
                  <a:pos x="28"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3" y="62"/>
                  </a:lnTo>
                  <a:lnTo>
                    <a:pt x="38" y="63"/>
                  </a:lnTo>
                  <a:lnTo>
                    <a:pt x="28" y="64"/>
                  </a:lnTo>
                  <a:lnTo>
                    <a:pt x="28" y="64"/>
                  </a:lnTo>
                  <a:lnTo>
                    <a:pt x="17" y="63"/>
                  </a:lnTo>
                  <a:lnTo>
                    <a:pt x="13" y="62"/>
                  </a:lnTo>
                  <a:lnTo>
                    <a:pt x="9" y="60"/>
                  </a:lnTo>
                  <a:lnTo>
                    <a:pt x="5" y="56"/>
                  </a:lnTo>
                  <a:lnTo>
                    <a:pt x="2" y="52"/>
                  </a:lnTo>
                  <a:lnTo>
                    <a:pt x="1" y="47"/>
                  </a:lnTo>
                  <a:lnTo>
                    <a:pt x="0" y="40"/>
                  </a:lnTo>
                  <a:lnTo>
                    <a:pt x="0" y="0"/>
                  </a:lnTo>
                  <a:lnTo>
                    <a:pt x="23" y="0"/>
                  </a:lnTo>
                  <a:lnTo>
                    <a:pt x="23" y="45"/>
                  </a:lnTo>
                  <a:lnTo>
                    <a:pt x="23" y="45"/>
                  </a:lnTo>
                  <a:lnTo>
                    <a:pt x="24" y="49"/>
                  </a:lnTo>
                  <a:lnTo>
                    <a:pt x="26" y="51"/>
                  </a:lnTo>
                  <a:lnTo>
                    <a:pt x="28" y="51"/>
                  </a:lnTo>
                  <a:lnTo>
                    <a:pt x="28"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29" name="Freeform 29"/>
            <p:cNvSpPr>
              <a:spLocks/>
            </p:cNvSpPr>
            <p:nvPr userDrawn="1"/>
          </p:nvSpPr>
          <p:spPr bwMode="auto">
            <a:xfrm>
              <a:off x="3975" y="4106"/>
              <a:ext cx="56" cy="65"/>
            </a:xfrm>
            <a:custGeom>
              <a:avLst/>
              <a:gdLst/>
              <a:ahLst/>
              <a:cxnLst>
                <a:cxn ang="0">
                  <a:pos x="33" y="19"/>
                </a:cxn>
                <a:cxn ang="0">
                  <a:pos x="33" y="13"/>
                </a:cxn>
                <a:cxn ang="0">
                  <a:pos x="27" y="12"/>
                </a:cxn>
                <a:cxn ang="0">
                  <a:pos x="24" y="13"/>
                </a:cxn>
                <a:cxn ang="0">
                  <a:pos x="23" y="16"/>
                </a:cxn>
                <a:cxn ang="0">
                  <a:pos x="29" y="23"/>
                </a:cxn>
                <a:cxn ang="0">
                  <a:pos x="45" y="29"/>
                </a:cxn>
                <a:cxn ang="0">
                  <a:pos x="55" y="37"/>
                </a:cxn>
                <a:cxn ang="0">
                  <a:pos x="56" y="44"/>
                </a:cxn>
                <a:cxn ang="0">
                  <a:pos x="53" y="53"/>
                </a:cxn>
                <a:cxn ang="0">
                  <a:pos x="48" y="60"/>
                </a:cxn>
                <a:cxn ang="0">
                  <a:pos x="39" y="64"/>
                </a:cxn>
                <a:cxn ang="0">
                  <a:pos x="29" y="65"/>
                </a:cxn>
                <a:cxn ang="0">
                  <a:pos x="13" y="63"/>
                </a:cxn>
                <a:cxn ang="0">
                  <a:pos x="5" y="59"/>
                </a:cxn>
                <a:cxn ang="0">
                  <a:pos x="0" y="52"/>
                </a:cxn>
                <a:cxn ang="0">
                  <a:pos x="23" y="45"/>
                </a:cxn>
                <a:cxn ang="0">
                  <a:pos x="23" y="52"/>
                </a:cxn>
                <a:cxn ang="0">
                  <a:pos x="24" y="53"/>
                </a:cxn>
                <a:cxn ang="0">
                  <a:pos x="27" y="53"/>
                </a:cxn>
                <a:cxn ang="0">
                  <a:pos x="31" y="52"/>
                </a:cxn>
                <a:cxn ang="0">
                  <a:pos x="33" y="48"/>
                </a:cxn>
                <a:cxn ang="0">
                  <a:pos x="31" y="44"/>
                </a:cxn>
                <a:cxn ang="0">
                  <a:pos x="16" y="38"/>
                </a:cxn>
                <a:cxn ang="0">
                  <a:pos x="5" y="33"/>
                </a:cxn>
                <a:cxn ang="0">
                  <a:pos x="1" y="20"/>
                </a:cxn>
                <a:cxn ang="0">
                  <a:pos x="1" y="16"/>
                </a:cxn>
                <a:cxn ang="0">
                  <a:pos x="4" y="8"/>
                </a:cxn>
                <a:cxn ang="0">
                  <a:pos x="11" y="3"/>
                </a:cxn>
                <a:cxn ang="0">
                  <a:pos x="27" y="0"/>
                </a:cxn>
                <a:cxn ang="0">
                  <a:pos x="35" y="0"/>
                </a:cxn>
                <a:cxn ang="0">
                  <a:pos x="45" y="3"/>
                </a:cxn>
                <a:cxn ang="0">
                  <a:pos x="52" y="8"/>
                </a:cxn>
                <a:cxn ang="0">
                  <a:pos x="55" y="19"/>
                </a:cxn>
              </a:cxnLst>
              <a:rect l="0" t="0" r="r" b="b"/>
              <a:pathLst>
                <a:path w="56" h="65">
                  <a:moveTo>
                    <a:pt x="33" y="19"/>
                  </a:moveTo>
                  <a:lnTo>
                    <a:pt x="33" y="19"/>
                  </a:lnTo>
                  <a:lnTo>
                    <a:pt x="33" y="13"/>
                  </a:lnTo>
                  <a:lnTo>
                    <a:pt x="33" y="13"/>
                  </a:lnTo>
                  <a:lnTo>
                    <a:pt x="30" y="12"/>
                  </a:lnTo>
                  <a:lnTo>
                    <a:pt x="27" y="12"/>
                  </a:lnTo>
                  <a:lnTo>
                    <a:pt x="27" y="12"/>
                  </a:lnTo>
                  <a:lnTo>
                    <a:pt x="24" y="13"/>
                  </a:lnTo>
                  <a:lnTo>
                    <a:pt x="23" y="16"/>
                  </a:lnTo>
                  <a:lnTo>
                    <a:pt x="23" y="16"/>
                  </a:lnTo>
                  <a:lnTo>
                    <a:pt x="24" y="20"/>
                  </a:lnTo>
                  <a:lnTo>
                    <a:pt x="29" y="23"/>
                  </a:lnTo>
                  <a:lnTo>
                    <a:pt x="39" y="26"/>
                  </a:lnTo>
                  <a:lnTo>
                    <a:pt x="45" y="29"/>
                  </a:lnTo>
                  <a:lnTo>
                    <a:pt x="50" y="31"/>
                  </a:lnTo>
                  <a:lnTo>
                    <a:pt x="55" y="37"/>
                  </a:lnTo>
                  <a:lnTo>
                    <a:pt x="56" y="44"/>
                  </a:lnTo>
                  <a:lnTo>
                    <a:pt x="56" y="44"/>
                  </a:lnTo>
                  <a:lnTo>
                    <a:pt x="55" y="49"/>
                  </a:lnTo>
                  <a:lnTo>
                    <a:pt x="53" y="53"/>
                  </a:lnTo>
                  <a:lnTo>
                    <a:pt x="52" y="57"/>
                  </a:lnTo>
                  <a:lnTo>
                    <a:pt x="48" y="60"/>
                  </a:lnTo>
                  <a:lnTo>
                    <a:pt x="44" y="63"/>
                  </a:lnTo>
                  <a:lnTo>
                    <a:pt x="39" y="64"/>
                  </a:lnTo>
                  <a:lnTo>
                    <a:pt x="29" y="65"/>
                  </a:lnTo>
                  <a:lnTo>
                    <a:pt x="29" y="65"/>
                  </a:lnTo>
                  <a:lnTo>
                    <a:pt x="18" y="64"/>
                  </a:lnTo>
                  <a:lnTo>
                    <a:pt x="13" y="63"/>
                  </a:lnTo>
                  <a:lnTo>
                    <a:pt x="8" y="61"/>
                  </a:lnTo>
                  <a:lnTo>
                    <a:pt x="5" y="59"/>
                  </a:lnTo>
                  <a:lnTo>
                    <a:pt x="1" y="56"/>
                  </a:lnTo>
                  <a:lnTo>
                    <a:pt x="0" y="52"/>
                  </a:lnTo>
                  <a:lnTo>
                    <a:pt x="0" y="45"/>
                  </a:lnTo>
                  <a:lnTo>
                    <a:pt x="23" y="45"/>
                  </a:lnTo>
                  <a:lnTo>
                    <a:pt x="23"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3" y="29"/>
                  </a:lnTo>
                  <a:lnTo>
                    <a:pt x="1" y="20"/>
                  </a:lnTo>
                  <a:lnTo>
                    <a:pt x="1" y="20"/>
                  </a:lnTo>
                  <a:lnTo>
                    <a:pt x="1" y="16"/>
                  </a:lnTo>
                  <a:lnTo>
                    <a:pt x="3" y="11"/>
                  </a:lnTo>
                  <a:lnTo>
                    <a:pt x="4" y="8"/>
                  </a:lnTo>
                  <a:lnTo>
                    <a:pt x="8" y="5"/>
                  </a:lnTo>
                  <a:lnTo>
                    <a:pt x="11" y="3"/>
                  </a:lnTo>
                  <a:lnTo>
                    <a:pt x="16" y="1"/>
                  </a:lnTo>
                  <a:lnTo>
                    <a:pt x="27" y="0"/>
                  </a:lnTo>
                  <a:lnTo>
                    <a:pt x="27" y="0"/>
                  </a:lnTo>
                  <a:lnTo>
                    <a:pt x="35"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0" name="Rectangle 30"/>
            <p:cNvSpPr>
              <a:spLocks noChangeArrowheads="1"/>
            </p:cNvSpPr>
            <p:nvPr userDrawn="1"/>
          </p:nvSpPr>
          <p:spPr bwMode="auto">
            <a:xfrm>
              <a:off x="4046" y="4107"/>
              <a:ext cx="23" cy="62"/>
            </a:xfrm>
            <a:prstGeom prst="rect">
              <a:avLst/>
            </a:prstGeom>
            <a:solidFill>
              <a:srgbClr val="999999"/>
            </a:solidFill>
            <a:ln w="9525">
              <a:noFill/>
              <a:miter lim="800000"/>
              <a:headEnd/>
              <a:tailEnd/>
            </a:ln>
          </p:spPr>
          <p:txBody>
            <a:bodyPr/>
            <a:lstStyle/>
            <a:p>
              <a:pPr>
                <a:buClr>
                  <a:schemeClr val="accent1"/>
                </a:buClr>
                <a:buSzPct val="80000"/>
                <a:buFont typeface="Wingdings" pitchFamily="2" charset="2"/>
                <a:buNone/>
                <a:defRPr/>
              </a:pPr>
              <a:endParaRPr lang="en-US"/>
            </a:p>
          </p:txBody>
        </p:sp>
        <p:sp>
          <p:nvSpPr>
            <p:cNvPr id="31" name="Freeform 31"/>
            <p:cNvSpPr>
              <a:spLocks/>
            </p:cNvSpPr>
            <p:nvPr userDrawn="1"/>
          </p:nvSpPr>
          <p:spPr bwMode="auto">
            <a:xfrm>
              <a:off x="4087" y="4107"/>
              <a:ext cx="63" cy="62"/>
            </a:xfrm>
            <a:custGeom>
              <a:avLst/>
              <a:gdLst/>
              <a:ahLst/>
              <a:cxnLst>
                <a:cxn ang="0">
                  <a:pos x="0" y="0"/>
                </a:cxn>
                <a:cxn ang="0">
                  <a:pos x="30" y="0"/>
                </a:cxn>
                <a:cxn ang="0">
                  <a:pos x="44" y="38"/>
                </a:cxn>
                <a:cxn ang="0">
                  <a:pos x="44" y="38"/>
                </a:cxn>
                <a:cxn ang="0">
                  <a:pos x="44" y="0"/>
                </a:cxn>
                <a:cxn ang="0">
                  <a:pos x="63" y="0"/>
                </a:cxn>
                <a:cxn ang="0">
                  <a:pos x="63" y="62"/>
                </a:cxn>
                <a:cxn ang="0">
                  <a:pos x="33" y="62"/>
                </a:cxn>
                <a:cxn ang="0">
                  <a:pos x="20" y="26"/>
                </a:cxn>
                <a:cxn ang="0">
                  <a:pos x="20" y="26"/>
                </a:cxn>
                <a:cxn ang="0">
                  <a:pos x="20" y="62"/>
                </a:cxn>
                <a:cxn ang="0">
                  <a:pos x="0" y="62"/>
                </a:cxn>
                <a:cxn ang="0">
                  <a:pos x="0" y="0"/>
                </a:cxn>
              </a:cxnLst>
              <a:rect l="0" t="0" r="r" b="b"/>
              <a:pathLst>
                <a:path w="63" h="62">
                  <a:moveTo>
                    <a:pt x="0" y="0"/>
                  </a:moveTo>
                  <a:lnTo>
                    <a:pt x="30" y="0"/>
                  </a:lnTo>
                  <a:lnTo>
                    <a:pt x="44" y="38"/>
                  </a:lnTo>
                  <a:lnTo>
                    <a:pt x="44" y="38"/>
                  </a:lnTo>
                  <a:lnTo>
                    <a:pt x="44" y="0"/>
                  </a:lnTo>
                  <a:lnTo>
                    <a:pt x="63" y="0"/>
                  </a:lnTo>
                  <a:lnTo>
                    <a:pt x="63" y="62"/>
                  </a:lnTo>
                  <a:lnTo>
                    <a:pt x="33" y="62"/>
                  </a:lnTo>
                  <a:lnTo>
                    <a:pt x="20" y="26"/>
                  </a:lnTo>
                  <a:lnTo>
                    <a:pt x="20" y="26"/>
                  </a:lnTo>
                  <a:lnTo>
                    <a:pt x="20"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2" name="Freeform 32"/>
            <p:cNvSpPr>
              <a:spLocks/>
            </p:cNvSpPr>
            <p:nvPr userDrawn="1"/>
          </p:nvSpPr>
          <p:spPr bwMode="auto">
            <a:xfrm>
              <a:off x="4168"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3" name="Freeform 33"/>
            <p:cNvSpPr>
              <a:spLocks/>
            </p:cNvSpPr>
            <p:nvPr userDrawn="1"/>
          </p:nvSpPr>
          <p:spPr bwMode="auto">
            <a:xfrm>
              <a:off x="4228" y="4106"/>
              <a:ext cx="56" cy="65"/>
            </a:xfrm>
            <a:custGeom>
              <a:avLst/>
              <a:gdLst/>
              <a:ahLst/>
              <a:cxnLst>
                <a:cxn ang="0">
                  <a:pos x="33" y="19"/>
                </a:cxn>
                <a:cxn ang="0">
                  <a:pos x="31" y="13"/>
                </a:cxn>
                <a:cxn ang="0">
                  <a:pos x="27" y="12"/>
                </a:cxn>
                <a:cxn ang="0">
                  <a:pos x="24" y="13"/>
                </a:cxn>
                <a:cxn ang="0">
                  <a:pos x="23" y="16"/>
                </a:cxn>
                <a:cxn ang="0">
                  <a:pos x="29" y="23"/>
                </a:cxn>
                <a:cxn ang="0">
                  <a:pos x="45" y="29"/>
                </a:cxn>
                <a:cxn ang="0">
                  <a:pos x="55" y="37"/>
                </a:cxn>
                <a:cxn ang="0">
                  <a:pos x="56" y="44"/>
                </a:cxn>
                <a:cxn ang="0">
                  <a:pos x="53" y="53"/>
                </a:cxn>
                <a:cxn ang="0">
                  <a:pos x="48" y="60"/>
                </a:cxn>
                <a:cxn ang="0">
                  <a:pos x="40" y="64"/>
                </a:cxn>
                <a:cxn ang="0">
                  <a:pos x="29"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1" y="16"/>
                </a:cxn>
                <a:cxn ang="0">
                  <a:pos x="4" y="8"/>
                </a:cxn>
                <a:cxn ang="0">
                  <a:pos x="11" y="3"/>
                </a:cxn>
                <a:cxn ang="0">
                  <a:pos x="27" y="0"/>
                </a:cxn>
                <a:cxn ang="0">
                  <a:pos x="34" y="0"/>
                </a:cxn>
                <a:cxn ang="0">
                  <a:pos x="45" y="3"/>
                </a:cxn>
                <a:cxn ang="0">
                  <a:pos x="52" y="8"/>
                </a:cxn>
                <a:cxn ang="0">
                  <a:pos x="55"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9" y="23"/>
                  </a:lnTo>
                  <a:lnTo>
                    <a:pt x="40" y="26"/>
                  </a:lnTo>
                  <a:lnTo>
                    <a:pt x="45" y="29"/>
                  </a:lnTo>
                  <a:lnTo>
                    <a:pt x="50" y="31"/>
                  </a:lnTo>
                  <a:lnTo>
                    <a:pt x="55" y="37"/>
                  </a:lnTo>
                  <a:lnTo>
                    <a:pt x="56" y="44"/>
                  </a:lnTo>
                  <a:lnTo>
                    <a:pt x="56" y="44"/>
                  </a:lnTo>
                  <a:lnTo>
                    <a:pt x="55" y="49"/>
                  </a:lnTo>
                  <a:lnTo>
                    <a:pt x="53" y="53"/>
                  </a:lnTo>
                  <a:lnTo>
                    <a:pt x="50" y="57"/>
                  </a:lnTo>
                  <a:lnTo>
                    <a:pt x="48" y="60"/>
                  </a:lnTo>
                  <a:lnTo>
                    <a:pt x="44" y="63"/>
                  </a:lnTo>
                  <a:lnTo>
                    <a:pt x="40" y="64"/>
                  </a:lnTo>
                  <a:lnTo>
                    <a:pt x="29" y="65"/>
                  </a:lnTo>
                  <a:lnTo>
                    <a:pt x="29" y="65"/>
                  </a:lnTo>
                  <a:lnTo>
                    <a:pt x="18"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30" y="53"/>
                  </a:lnTo>
                  <a:lnTo>
                    <a:pt x="31" y="52"/>
                  </a:lnTo>
                  <a:lnTo>
                    <a:pt x="33" y="50"/>
                  </a:lnTo>
                  <a:lnTo>
                    <a:pt x="33" y="48"/>
                  </a:lnTo>
                  <a:lnTo>
                    <a:pt x="33" y="48"/>
                  </a:lnTo>
                  <a:lnTo>
                    <a:pt x="31" y="44"/>
                  </a:lnTo>
                  <a:lnTo>
                    <a:pt x="27" y="41"/>
                  </a:lnTo>
                  <a:lnTo>
                    <a:pt x="16" y="38"/>
                  </a:lnTo>
                  <a:lnTo>
                    <a:pt x="11" y="35"/>
                  </a:lnTo>
                  <a:lnTo>
                    <a:pt x="5" y="33"/>
                  </a:lnTo>
                  <a:lnTo>
                    <a:pt x="1" y="29"/>
                  </a:lnTo>
                  <a:lnTo>
                    <a:pt x="0" y="20"/>
                  </a:lnTo>
                  <a:lnTo>
                    <a:pt x="0" y="20"/>
                  </a:lnTo>
                  <a:lnTo>
                    <a:pt x="1" y="16"/>
                  </a:lnTo>
                  <a:lnTo>
                    <a:pt x="3" y="11"/>
                  </a:lnTo>
                  <a:lnTo>
                    <a:pt x="4" y="8"/>
                  </a:lnTo>
                  <a:lnTo>
                    <a:pt x="7" y="5"/>
                  </a:lnTo>
                  <a:lnTo>
                    <a:pt x="11" y="3"/>
                  </a:lnTo>
                  <a:lnTo>
                    <a:pt x="15" y="1"/>
                  </a:lnTo>
                  <a:lnTo>
                    <a:pt x="27" y="0"/>
                  </a:lnTo>
                  <a:lnTo>
                    <a:pt x="27" y="0"/>
                  </a:lnTo>
                  <a:lnTo>
                    <a:pt x="34" y="0"/>
                  </a:lnTo>
                  <a:lnTo>
                    <a:pt x="41" y="1"/>
                  </a:lnTo>
                  <a:lnTo>
                    <a:pt x="45"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4" name="Freeform 34"/>
            <p:cNvSpPr>
              <a:spLocks/>
            </p:cNvSpPr>
            <p:nvPr userDrawn="1"/>
          </p:nvSpPr>
          <p:spPr bwMode="auto">
            <a:xfrm>
              <a:off x="4295" y="4106"/>
              <a:ext cx="56" cy="65"/>
            </a:xfrm>
            <a:custGeom>
              <a:avLst/>
              <a:gdLst/>
              <a:ahLst/>
              <a:cxnLst>
                <a:cxn ang="0">
                  <a:pos x="33" y="19"/>
                </a:cxn>
                <a:cxn ang="0">
                  <a:pos x="33" y="13"/>
                </a:cxn>
                <a:cxn ang="0">
                  <a:pos x="27" y="12"/>
                </a:cxn>
                <a:cxn ang="0">
                  <a:pos x="24" y="13"/>
                </a:cxn>
                <a:cxn ang="0">
                  <a:pos x="23" y="16"/>
                </a:cxn>
                <a:cxn ang="0">
                  <a:pos x="29" y="23"/>
                </a:cxn>
                <a:cxn ang="0">
                  <a:pos x="46" y="29"/>
                </a:cxn>
                <a:cxn ang="0">
                  <a:pos x="55" y="37"/>
                </a:cxn>
                <a:cxn ang="0">
                  <a:pos x="56" y="44"/>
                </a:cxn>
                <a:cxn ang="0">
                  <a:pos x="55" y="53"/>
                </a:cxn>
                <a:cxn ang="0">
                  <a:pos x="48" y="60"/>
                </a:cxn>
                <a:cxn ang="0">
                  <a:pos x="40" y="64"/>
                </a:cxn>
                <a:cxn ang="0">
                  <a:pos x="30" y="65"/>
                </a:cxn>
                <a:cxn ang="0">
                  <a:pos x="14" y="63"/>
                </a:cxn>
                <a:cxn ang="0">
                  <a:pos x="5" y="59"/>
                </a:cxn>
                <a:cxn ang="0">
                  <a:pos x="0" y="52"/>
                </a:cxn>
                <a:cxn ang="0">
                  <a:pos x="23" y="45"/>
                </a:cxn>
                <a:cxn ang="0">
                  <a:pos x="24" y="52"/>
                </a:cxn>
                <a:cxn ang="0">
                  <a:pos x="26" y="53"/>
                </a:cxn>
                <a:cxn ang="0">
                  <a:pos x="27" y="53"/>
                </a:cxn>
                <a:cxn ang="0">
                  <a:pos x="31" y="52"/>
                </a:cxn>
                <a:cxn ang="0">
                  <a:pos x="33" y="48"/>
                </a:cxn>
                <a:cxn ang="0">
                  <a:pos x="31" y="44"/>
                </a:cxn>
                <a:cxn ang="0">
                  <a:pos x="16" y="38"/>
                </a:cxn>
                <a:cxn ang="0">
                  <a:pos x="5" y="33"/>
                </a:cxn>
                <a:cxn ang="0">
                  <a:pos x="1" y="20"/>
                </a:cxn>
                <a:cxn ang="0">
                  <a:pos x="1" y="16"/>
                </a:cxn>
                <a:cxn ang="0">
                  <a:pos x="5" y="8"/>
                </a:cxn>
                <a:cxn ang="0">
                  <a:pos x="12" y="3"/>
                </a:cxn>
                <a:cxn ang="0">
                  <a:pos x="27" y="0"/>
                </a:cxn>
                <a:cxn ang="0">
                  <a:pos x="35" y="0"/>
                </a:cxn>
                <a:cxn ang="0">
                  <a:pos x="46" y="3"/>
                </a:cxn>
                <a:cxn ang="0">
                  <a:pos x="52" y="8"/>
                </a:cxn>
                <a:cxn ang="0">
                  <a:pos x="55" y="19"/>
                </a:cxn>
              </a:cxnLst>
              <a:rect l="0" t="0" r="r" b="b"/>
              <a:pathLst>
                <a:path w="56" h="65">
                  <a:moveTo>
                    <a:pt x="33" y="19"/>
                  </a:moveTo>
                  <a:lnTo>
                    <a:pt x="33" y="19"/>
                  </a:lnTo>
                  <a:lnTo>
                    <a:pt x="33" y="13"/>
                  </a:lnTo>
                  <a:lnTo>
                    <a:pt x="33" y="13"/>
                  </a:lnTo>
                  <a:lnTo>
                    <a:pt x="31" y="12"/>
                  </a:lnTo>
                  <a:lnTo>
                    <a:pt x="27" y="12"/>
                  </a:lnTo>
                  <a:lnTo>
                    <a:pt x="27" y="12"/>
                  </a:lnTo>
                  <a:lnTo>
                    <a:pt x="24" y="13"/>
                  </a:lnTo>
                  <a:lnTo>
                    <a:pt x="23" y="16"/>
                  </a:lnTo>
                  <a:lnTo>
                    <a:pt x="23" y="16"/>
                  </a:lnTo>
                  <a:lnTo>
                    <a:pt x="24" y="20"/>
                  </a:lnTo>
                  <a:lnTo>
                    <a:pt x="29" y="23"/>
                  </a:lnTo>
                  <a:lnTo>
                    <a:pt x="40" y="26"/>
                  </a:lnTo>
                  <a:lnTo>
                    <a:pt x="46" y="29"/>
                  </a:lnTo>
                  <a:lnTo>
                    <a:pt x="50" y="31"/>
                  </a:lnTo>
                  <a:lnTo>
                    <a:pt x="55" y="37"/>
                  </a:lnTo>
                  <a:lnTo>
                    <a:pt x="56" y="44"/>
                  </a:lnTo>
                  <a:lnTo>
                    <a:pt x="56" y="44"/>
                  </a:lnTo>
                  <a:lnTo>
                    <a:pt x="56" y="49"/>
                  </a:lnTo>
                  <a:lnTo>
                    <a:pt x="55" y="53"/>
                  </a:lnTo>
                  <a:lnTo>
                    <a:pt x="52" y="57"/>
                  </a:lnTo>
                  <a:lnTo>
                    <a:pt x="48" y="60"/>
                  </a:lnTo>
                  <a:lnTo>
                    <a:pt x="44" y="63"/>
                  </a:lnTo>
                  <a:lnTo>
                    <a:pt x="40" y="64"/>
                  </a:lnTo>
                  <a:lnTo>
                    <a:pt x="30" y="65"/>
                  </a:lnTo>
                  <a:lnTo>
                    <a:pt x="30" y="65"/>
                  </a:lnTo>
                  <a:lnTo>
                    <a:pt x="19" y="64"/>
                  </a:lnTo>
                  <a:lnTo>
                    <a:pt x="14" y="63"/>
                  </a:lnTo>
                  <a:lnTo>
                    <a:pt x="9" y="61"/>
                  </a:lnTo>
                  <a:lnTo>
                    <a:pt x="5" y="59"/>
                  </a:lnTo>
                  <a:lnTo>
                    <a:pt x="3" y="56"/>
                  </a:lnTo>
                  <a:lnTo>
                    <a:pt x="0" y="52"/>
                  </a:lnTo>
                  <a:lnTo>
                    <a:pt x="0" y="45"/>
                  </a:lnTo>
                  <a:lnTo>
                    <a:pt x="23" y="45"/>
                  </a:lnTo>
                  <a:lnTo>
                    <a:pt x="23" y="45"/>
                  </a:lnTo>
                  <a:lnTo>
                    <a:pt x="24" y="52"/>
                  </a:lnTo>
                  <a:lnTo>
                    <a:pt x="24" y="52"/>
                  </a:lnTo>
                  <a:lnTo>
                    <a:pt x="26" y="53"/>
                  </a:lnTo>
                  <a:lnTo>
                    <a:pt x="27" y="53"/>
                  </a:lnTo>
                  <a:lnTo>
                    <a:pt x="27" y="53"/>
                  </a:lnTo>
                  <a:lnTo>
                    <a:pt x="30" y="53"/>
                  </a:lnTo>
                  <a:lnTo>
                    <a:pt x="31" y="52"/>
                  </a:lnTo>
                  <a:lnTo>
                    <a:pt x="33" y="50"/>
                  </a:lnTo>
                  <a:lnTo>
                    <a:pt x="33" y="48"/>
                  </a:lnTo>
                  <a:lnTo>
                    <a:pt x="33" y="48"/>
                  </a:lnTo>
                  <a:lnTo>
                    <a:pt x="31" y="44"/>
                  </a:lnTo>
                  <a:lnTo>
                    <a:pt x="29" y="41"/>
                  </a:lnTo>
                  <a:lnTo>
                    <a:pt x="16" y="38"/>
                  </a:lnTo>
                  <a:lnTo>
                    <a:pt x="11" y="35"/>
                  </a:lnTo>
                  <a:lnTo>
                    <a:pt x="5" y="33"/>
                  </a:lnTo>
                  <a:lnTo>
                    <a:pt x="3" y="29"/>
                  </a:lnTo>
                  <a:lnTo>
                    <a:pt x="1" y="20"/>
                  </a:lnTo>
                  <a:lnTo>
                    <a:pt x="1" y="20"/>
                  </a:lnTo>
                  <a:lnTo>
                    <a:pt x="1" y="16"/>
                  </a:lnTo>
                  <a:lnTo>
                    <a:pt x="3" y="11"/>
                  </a:lnTo>
                  <a:lnTo>
                    <a:pt x="5" y="8"/>
                  </a:lnTo>
                  <a:lnTo>
                    <a:pt x="8" y="5"/>
                  </a:lnTo>
                  <a:lnTo>
                    <a:pt x="12" y="3"/>
                  </a:lnTo>
                  <a:lnTo>
                    <a:pt x="16" y="1"/>
                  </a:lnTo>
                  <a:lnTo>
                    <a:pt x="27" y="0"/>
                  </a:lnTo>
                  <a:lnTo>
                    <a:pt x="27" y="0"/>
                  </a:lnTo>
                  <a:lnTo>
                    <a:pt x="35" y="0"/>
                  </a:lnTo>
                  <a:lnTo>
                    <a:pt x="41" y="1"/>
                  </a:lnTo>
                  <a:lnTo>
                    <a:pt x="46" y="3"/>
                  </a:lnTo>
                  <a:lnTo>
                    <a:pt x="49" y="5"/>
                  </a:lnTo>
                  <a:lnTo>
                    <a:pt x="52" y="8"/>
                  </a:lnTo>
                  <a:lnTo>
                    <a:pt x="53" y="11"/>
                  </a:lnTo>
                  <a:lnTo>
                    <a:pt x="55"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5" name="Freeform 35"/>
            <p:cNvSpPr>
              <a:spLocks/>
            </p:cNvSpPr>
            <p:nvPr userDrawn="1"/>
          </p:nvSpPr>
          <p:spPr bwMode="auto">
            <a:xfrm>
              <a:off x="4366" y="4107"/>
              <a:ext cx="48" cy="62"/>
            </a:xfrm>
            <a:custGeom>
              <a:avLst/>
              <a:gdLst/>
              <a:ahLst/>
              <a:cxnLst>
                <a:cxn ang="0">
                  <a:pos x="0" y="0"/>
                </a:cxn>
                <a:cxn ang="0">
                  <a:pos x="48" y="0"/>
                </a:cxn>
                <a:cxn ang="0">
                  <a:pos x="48" y="15"/>
                </a:cxn>
                <a:cxn ang="0">
                  <a:pos x="23" y="15"/>
                </a:cxn>
                <a:cxn ang="0">
                  <a:pos x="23" y="25"/>
                </a:cxn>
                <a:cxn ang="0">
                  <a:pos x="45" y="25"/>
                </a:cxn>
                <a:cxn ang="0">
                  <a:pos x="45" y="37"/>
                </a:cxn>
                <a:cxn ang="0">
                  <a:pos x="23" y="37"/>
                </a:cxn>
                <a:cxn ang="0">
                  <a:pos x="23" y="48"/>
                </a:cxn>
                <a:cxn ang="0">
                  <a:pos x="48" y="48"/>
                </a:cxn>
                <a:cxn ang="0">
                  <a:pos x="48" y="62"/>
                </a:cxn>
                <a:cxn ang="0">
                  <a:pos x="0" y="62"/>
                </a:cxn>
                <a:cxn ang="0">
                  <a:pos x="0" y="0"/>
                </a:cxn>
              </a:cxnLst>
              <a:rect l="0" t="0" r="r" b="b"/>
              <a:pathLst>
                <a:path w="48" h="62">
                  <a:moveTo>
                    <a:pt x="0" y="0"/>
                  </a:moveTo>
                  <a:lnTo>
                    <a:pt x="48" y="0"/>
                  </a:lnTo>
                  <a:lnTo>
                    <a:pt x="48" y="15"/>
                  </a:lnTo>
                  <a:lnTo>
                    <a:pt x="23" y="15"/>
                  </a:lnTo>
                  <a:lnTo>
                    <a:pt x="23" y="25"/>
                  </a:lnTo>
                  <a:lnTo>
                    <a:pt x="45" y="25"/>
                  </a:lnTo>
                  <a:lnTo>
                    <a:pt x="45" y="37"/>
                  </a:lnTo>
                  <a:lnTo>
                    <a:pt x="23" y="37"/>
                  </a:lnTo>
                  <a:lnTo>
                    <a:pt x="23" y="48"/>
                  </a:lnTo>
                  <a:lnTo>
                    <a:pt x="48" y="48"/>
                  </a:lnTo>
                  <a:lnTo>
                    <a:pt x="48"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6" name="Freeform 36"/>
            <p:cNvSpPr>
              <a:spLocks/>
            </p:cNvSpPr>
            <p:nvPr userDrawn="1"/>
          </p:nvSpPr>
          <p:spPr bwMode="auto">
            <a:xfrm>
              <a:off x="4426" y="4106"/>
              <a:ext cx="55" cy="65"/>
            </a:xfrm>
            <a:custGeom>
              <a:avLst/>
              <a:gdLst/>
              <a:ahLst/>
              <a:cxnLst>
                <a:cxn ang="0">
                  <a:pos x="33" y="19"/>
                </a:cxn>
                <a:cxn ang="0">
                  <a:pos x="32" y="13"/>
                </a:cxn>
                <a:cxn ang="0">
                  <a:pos x="28" y="12"/>
                </a:cxn>
                <a:cxn ang="0">
                  <a:pos x="25" y="13"/>
                </a:cxn>
                <a:cxn ang="0">
                  <a:pos x="23" y="16"/>
                </a:cxn>
                <a:cxn ang="0">
                  <a:pos x="28" y="23"/>
                </a:cxn>
                <a:cxn ang="0">
                  <a:pos x="45" y="29"/>
                </a:cxn>
                <a:cxn ang="0">
                  <a:pos x="54" y="37"/>
                </a:cxn>
                <a:cxn ang="0">
                  <a:pos x="55" y="44"/>
                </a:cxn>
                <a:cxn ang="0">
                  <a:pos x="54" y="53"/>
                </a:cxn>
                <a:cxn ang="0">
                  <a:pos x="48" y="60"/>
                </a:cxn>
                <a:cxn ang="0">
                  <a:pos x="38" y="64"/>
                </a:cxn>
                <a:cxn ang="0">
                  <a:pos x="29" y="65"/>
                </a:cxn>
                <a:cxn ang="0">
                  <a:pos x="12" y="63"/>
                </a:cxn>
                <a:cxn ang="0">
                  <a:pos x="4" y="59"/>
                </a:cxn>
                <a:cxn ang="0">
                  <a:pos x="0" y="52"/>
                </a:cxn>
                <a:cxn ang="0">
                  <a:pos x="22" y="45"/>
                </a:cxn>
                <a:cxn ang="0">
                  <a:pos x="23" y="52"/>
                </a:cxn>
                <a:cxn ang="0">
                  <a:pos x="25" y="53"/>
                </a:cxn>
                <a:cxn ang="0">
                  <a:pos x="28" y="53"/>
                </a:cxn>
                <a:cxn ang="0">
                  <a:pos x="30" y="52"/>
                </a:cxn>
                <a:cxn ang="0">
                  <a:pos x="33" y="48"/>
                </a:cxn>
                <a:cxn ang="0">
                  <a:pos x="32" y="44"/>
                </a:cxn>
                <a:cxn ang="0">
                  <a:pos x="17" y="38"/>
                </a:cxn>
                <a:cxn ang="0">
                  <a:pos x="6" y="33"/>
                </a:cxn>
                <a:cxn ang="0">
                  <a:pos x="0" y="20"/>
                </a:cxn>
                <a:cxn ang="0">
                  <a:pos x="0" y="16"/>
                </a:cxn>
                <a:cxn ang="0">
                  <a:pos x="4" y="8"/>
                </a:cxn>
                <a:cxn ang="0">
                  <a:pos x="11" y="3"/>
                </a:cxn>
                <a:cxn ang="0">
                  <a:pos x="28" y="0"/>
                </a:cxn>
                <a:cxn ang="0">
                  <a:pos x="34" y="0"/>
                </a:cxn>
                <a:cxn ang="0">
                  <a:pos x="45" y="3"/>
                </a:cxn>
                <a:cxn ang="0">
                  <a:pos x="51" y="8"/>
                </a:cxn>
                <a:cxn ang="0">
                  <a:pos x="54" y="19"/>
                </a:cxn>
              </a:cxnLst>
              <a:rect l="0" t="0" r="r" b="b"/>
              <a:pathLst>
                <a:path w="55" h="65">
                  <a:moveTo>
                    <a:pt x="33" y="19"/>
                  </a:moveTo>
                  <a:lnTo>
                    <a:pt x="33" y="19"/>
                  </a:lnTo>
                  <a:lnTo>
                    <a:pt x="32" y="13"/>
                  </a:lnTo>
                  <a:lnTo>
                    <a:pt x="32" y="13"/>
                  </a:lnTo>
                  <a:lnTo>
                    <a:pt x="30" y="12"/>
                  </a:lnTo>
                  <a:lnTo>
                    <a:pt x="28" y="12"/>
                  </a:lnTo>
                  <a:lnTo>
                    <a:pt x="28" y="12"/>
                  </a:lnTo>
                  <a:lnTo>
                    <a:pt x="25" y="13"/>
                  </a:lnTo>
                  <a:lnTo>
                    <a:pt x="23" y="16"/>
                  </a:lnTo>
                  <a:lnTo>
                    <a:pt x="23" y="16"/>
                  </a:lnTo>
                  <a:lnTo>
                    <a:pt x="25" y="20"/>
                  </a:lnTo>
                  <a:lnTo>
                    <a:pt x="28" y="23"/>
                  </a:lnTo>
                  <a:lnTo>
                    <a:pt x="40" y="26"/>
                  </a:lnTo>
                  <a:lnTo>
                    <a:pt x="45" y="29"/>
                  </a:lnTo>
                  <a:lnTo>
                    <a:pt x="51" y="31"/>
                  </a:lnTo>
                  <a:lnTo>
                    <a:pt x="54" y="37"/>
                  </a:lnTo>
                  <a:lnTo>
                    <a:pt x="55" y="44"/>
                  </a:lnTo>
                  <a:lnTo>
                    <a:pt x="55" y="44"/>
                  </a:lnTo>
                  <a:lnTo>
                    <a:pt x="55" y="49"/>
                  </a:lnTo>
                  <a:lnTo>
                    <a:pt x="54" y="53"/>
                  </a:lnTo>
                  <a:lnTo>
                    <a:pt x="51" y="57"/>
                  </a:lnTo>
                  <a:lnTo>
                    <a:pt x="48" y="60"/>
                  </a:lnTo>
                  <a:lnTo>
                    <a:pt x="44" y="63"/>
                  </a:lnTo>
                  <a:lnTo>
                    <a:pt x="38" y="64"/>
                  </a:lnTo>
                  <a:lnTo>
                    <a:pt x="29" y="65"/>
                  </a:lnTo>
                  <a:lnTo>
                    <a:pt x="29" y="65"/>
                  </a:lnTo>
                  <a:lnTo>
                    <a:pt x="18" y="64"/>
                  </a:lnTo>
                  <a:lnTo>
                    <a:pt x="12" y="63"/>
                  </a:lnTo>
                  <a:lnTo>
                    <a:pt x="8" y="61"/>
                  </a:lnTo>
                  <a:lnTo>
                    <a:pt x="4" y="59"/>
                  </a:lnTo>
                  <a:lnTo>
                    <a:pt x="2" y="56"/>
                  </a:lnTo>
                  <a:lnTo>
                    <a:pt x="0" y="52"/>
                  </a:lnTo>
                  <a:lnTo>
                    <a:pt x="0" y="45"/>
                  </a:lnTo>
                  <a:lnTo>
                    <a:pt x="22" y="45"/>
                  </a:lnTo>
                  <a:lnTo>
                    <a:pt x="22" y="45"/>
                  </a:lnTo>
                  <a:lnTo>
                    <a:pt x="23" y="52"/>
                  </a:lnTo>
                  <a:lnTo>
                    <a:pt x="23" y="52"/>
                  </a:lnTo>
                  <a:lnTo>
                    <a:pt x="25" y="53"/>
                  </a:lnTo>
                  <a:lnTo>
                    <a:pt x="28" y="53"/>
                  </a:lnTo>
                  <a:lnTo>
                    <a:pt x="28" y="53"/>
                  </a:lnTo>
                  <a:lnTo>
                    <a:pt x="29" y="53"/>
                  </a:lnTo>
                  <a:lnTo>
                    <a:pt x="30" y="52"/>
                  </a:lnTo>
                  <a:lnTo>
                    <a:pt x="32" y="50"/>
                  </a:lnTo>
                  <a:lnTo>
                    <a:pt x="33" y="48"/>
                  </a:lnTo>
                  <a:lnTo>
                    <a:pt x="33" y="48"/>
                  </a:lnTo>
                  <a:lnTo>
                    <a:pt x="32" y="44"/>
                  </a:lnTo>
                  <a:lnTo>
                    <a:pt x="28" y="41"/>
                  </a:lnTo>
                  <a:lnTo>
                    <a:pt x="17" y="38"/>
                  </a:lnTo>
                  <a:lnTo>
                    <a:pt x="11" y="35"/>
                  </a:lnTo>
                  <a:lnTo>
                    <a:pt x="6" y="33"/>
                  </a:lnTo>
                  <a:lnTo>
                    <a:pt x="2" y="29"/>
                  </a:lnTo>
                  <a:lnTo>
                    <a:pt x="0" y="20"/>
                  </a:lnTo>
                  <a:lnTo>
                    <a:pt x="0" y="20"/>
                  </a:lnTo>
                  <a:lnTo>
                    <a:pt x="0" y="16"/>
                  </a:lnTo>
                  <a:lnTo>
                    <a:pt x="2" y="11"/>
                  </a:lnTo>
                  <a:lnTo>
                    <a:pt x="4" y="8"/>
                  </a:lnTo>
                  <a:lnTo>
                    <a:pt x="7" y="5"/>
                  </a:lnTo>
                  <a:lnTo>
                    <a:pt x="11" y="3"/>
                  </a:lnTo>
                  <a:lnTo>
                    <a:pt x="15" y="1"/>
                  </a:lnTo>
                  <a:lnTo>
                    <a:pt x="28" y="0"/>
                  </a:lnTo>
                  <a:lnTo>
                    <a:pt x="28" y="0"/>
                  </a:lnTo>
                  <a:lnTo>
                    <a:pt x="34" y="0"/>
                  </a:lnTo>
                  <a:lnTo>
                    <a:pt x="41" y="1"/>
                  </a:lnTo>
                  <a:lnTo>
                    <a:pt x="45" y="3"/>
                  </a:lnTo>
                  <a:lnTo>
                    <a:pt x="49" y="5"/>
                  </a:lnTo>
                  <a:lnTo>
                    <a:pt x="51" y="8"/>
                  </a:lnTo>
                  <a:lnTo>
                    <a:pt x="54" y="11"/>
                  </a:lnTo>
                  <a:lnTo>
                    <a:pt x="54"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7" name="Freeform 37"/>
            <p:cNvSpPr>
              <a:spLocks noEditPoints="1"/>
            </p:cNvSpPr>
            <p:nvPr userDrawn="1"/>
          </p:nvSpPr>
          <p:spPr bwMode="auto">
            <a:xfrm>
              <a:off x="4540" y="4107"/>
              <a:ext cx="59" cy="62"/>
            </a:xfrm>
            <a:custGeom>
              <a:avLst/>
              <a:gdLst/>
              <a:ahLst/>
              <a:cxnLst>
                <a:cxn ang="0">
                  <a:pos x="23" y="12"/>
                </a:cxn>
                <a:cxn ang="0">
                  <a:pos x="27" y="12"/>
                </a:cxn>
                <a:cxn ang="0">
                  <a:pos x="27" y="12"/>
                </a:cxn>
                <a:cxn ang="0">
                  <a:pos x="30" y="12"/>
                </a:cxn>
                <a:cxn ang="0">
                  <a:pos x="31" y="14"/>
                </a:cxn>
                <a:cxn ang="0">
                  <a:pos x="33" y="15"/>
                </a:cxn>
                <a:cxn ang="0">
                  <a:pos x="33" y="18"/>
                </a:cxn>
                <a:cxn ang="0">
                  <a:pos x="33" y="18"/>
                </a:cxn>
                <a:cxn ang="0">
                  <a:pos x="33" y="21"/>
                </a:cxn>
                <a:cxn ang="0">
                  <a:pos x="31" y="23"/>
                </a:cxn>
                <a:cxn ang="0">
                  <a:pos x="30" y="25"/>
                </a:cxn>
                <a:cxn ang="0">
                  <a:pos x="27" y="25"/>
                </a:cxn>
                <a:cxn ang="0">
                  <a:pos x="23" y="25"/>
                </a:cxn>
                <a:cxn ang="0">
                  <a:pos x="23" y="12"/>
                </a:cxn>
                <a:cxn ang="0">
                  <a:pos x="0" y="62"/>
                </a:cxn>
                <a:cxn ang="0">
                  <a:pos x="23" y="62"/>
                </a:cxn>
                <a:cxn ang="0">
                  <a:pos x="23" y="37"/>
                </a:cxn>
                <a:cxn ang="0">
                  <a:pos x="27" y="37"/>
                </a:cxn>
                <a:cxn ang="0">
                  <a:pos x="27" y="37"/>
                </a:cxn>
                <a:cxn ang="0">
                  <a:pos x="30" y="37"/>
                </a:cxn>
                <a:cxn ang="0">
                  <a:pos x="31" y="38"/>
                </a:cxn>
                <a:cxn ang="0">
                  <a:pos x="33" y="41"/>
                </a:cxn>
                <a:cxn ang="0">
                  <a:pos x="33" y="44"/>
                </a:cxn>
                <a:cxn ang="0">
                  <a:pos x="33" y="58"/>
                </a:cxn>
                <a:cxn ang="0">
                  <a:pos x="33" y="58"/>
                </a:cxn>
                <a:cxn ang="0">
                  <a:pos x="34" y="60"/>
                </a:cxn>
                <a:cxn ang="0">
                  <a:pos x="37" y="62"/>
                </a:cxn>
                <a:cxn ang="0">
                  <a:pos x="59" y="62"/>
                </a:cxn>
                <a:cxn ang="0">
                  <a:pos x="59" y="62"/>
                </a:cxn>
                <a:cxn ang="0">
                  <a:pos x="59" y="62"/>
                </a:cxn>
                <a:cxn ang="0">
                  <a:pos x="57" y="60"/>
                </a:cxn>
                <a:cxn ang="0">
                  <a:pos x="56" y="56"/>
                </a:cxn>
                <a:cxn ang="0">
                  <a:pos x="56" y="43"/>
                </a:cxn>
                <a:cxn ang="0">
                  <a:pos x="56" y="43"/>
                </a:cxn>
                <a:cxn ang="0">
                  <a:pos x="54" y="37"/>
                </a:cxn>
                <a:cxn ang="0">
                  <a:pos x="52" y="34"/>
                </a:cxn>
                <a:cxn ang="0">
                  <a:pos x="48" y="32"/>
                </a:cxn>
                <a:cxn ang="0">
                  <a:pos x="43" y="32"/>
                </a:cxn>
                <a:cxn ang="0">
                  <a:pos x="43" y="32"/>
                </a:cxn>
                <a:cxn ang="0">
                  <a:pos x="43" y="32"/>
                </a:cxn>
                <a:cxn ang="0">
                  <a:pos x="49" y="30"/>
                </a:cxn>
                <a:cxn ang="0">
                  <a:pos x="53" y="28"/>
                </a:cxn>
                <a:cxn ang="0">
                  <a:pos x="56" y="23"/>
                </a:cxn>
                <a:cxn ang="0">
                  <a:pos x="56" y="18"/>
                </a:cxn>
                <a:cxn ang="0">
                  <a:pos x="56" y="18"/>
                </a:cxn>
                <a:cxn ang="0">
                  <a:pos x="54" y="10"/>
                </a:cxn>
                <a:cxn ang="0">
                  <a:pos x="53" y="7"/>
                </a:cxn>
                <a:cxn ang="0">
                  <a:pos x="52" y="4"/>
                </a:cxn>
                <a:cxn ang="0">
                  <a:pos x="45" y="2"/>
                </a:cxn>
                <a:cxn ang="0">
                  <a:pos x="37" y="0"/>
                </a:cxn>
                <a:cxn ang="0">
                  <a:pos x="0" y="0"/>
                </a:cxn>
                <a:cxn ang="0">
                  <a:pos x="0" y="62"/>
                </a:cxn>
              </a:cxnLst>
              <a:rect l="0" t="0" r="r" b="b"/>
              <a:pathLst>
                <a:path w="59" h="62">
                  <a:moveTo>
                    <a:pt x="23" y="12"/>
                  </a:moveTo>
                  <a:lnTo>
                    <a:pt x="27" y="12"/>
                  </a:lnTo>
                  <a:lnTo>
                    <a:pt x="27" y="12"/>
                  </a:lnTo>
                  <a:lnTo>
                    <a:pt x="30" y="12"/>
                  </a:lnTo>
                  <a:lnTo>
                    <a:pt x="31" y="14"/>
                  </a:lnTo>
                  <a:lnTo>
                    <a:pt x="33" y="15"/>
                  </a:lnTo>
                  <a:lnTo>
                    <a:pt x="33" y="18"/>
                  </a:lnTo>
                  <a:lnTo>
                    <a:pt x="33" y="18"/>
                  </a:lnTo>
                  <a:lnTo>
                    <a:pt x="33" y="21"/>
                  </a:lnTo>
                  <a:lnTo>
                    <a:pt x="31" y="23"/>
                  </a:lnTo>
                  <a:lnTo>
                    <a:pt x="30" y="25"/>
                  </a:lnTo>
                  <a:lnTo>
                    <a:pt x="27" y="25"/>
                  </a:lnTo>
                  <a:lnTo>
                    <a:pt x="23" y="25"/>
                  </a:lnTo>
                  <a:lnTo>
                    <a:pt x="23" y="12"/>
                  </a:lnTo>
                  <a:close/>
                  <a:moveTo>
                    <a:pt x="0" y="62"/>
                  </a:moveTo>
                  <a:lnTo>
                    <a:pt x="23" y="62"/>
                  </a:lnTo>
                  <a:lnTo>
                    <a:pt x="23" y="37"/>
                  </a:lnTo>
                  <a:lnTo>
                    <a:pt x="27" y="37"/>
                  </a:lnTo>
                  <a:lnTo>
                    <a:pt x="27" y="37"/>
                  </a:lnTo>
                  <a:lnTo>
                    <a:pt x="30" y="37"/>
                  </a:lnTo>
                  <a:lnTo>
                    <a:pt x="31" y="38"/>
                  </a:lnTo>
                  <a:lnTo>
                    <a:pt x="33" y="41"/>
                  </a:lnTo>
                  <a:lnTo>
                    <a:pt x="33" y="44"/>
                  </a:lnTo>
                  <a:lnTo>
                    <a:pt x="33" y="58"/>
                  </a:lnTo>
                  <a:lnTo>
                    <a:pt x="33" y="58"/>
                  </a:lnTo>
                  <a:lnTo>
                    <a:pt x="34" y="60"/>
                  </a:lnTo>
                  <a:lnTo>
                    <a:pt x="37" y="62"/>
                  </a:lnTo>
                  <a:lnTo>
                    <a:pt x="59" y="62"/>
                  </a:lnTo>
                  <a:lnTo>
                    <a:pt x="59" y="62"/>
                  </a:lnTo>
                  <a:lnTo>
                    <a:pt x="59" y="62"/>
                  </a:lnTo>
                  <a:lnTo>
                    <a:pt x="57" y="60"/>
                  </a:lnTo>
                  <a:lnTo>
                    <a:pt x="56" y="56"/>
                  </a:lnTo>
                  <a:lnTo>
                    <a:pt x="56" y="43"/>
                  </a:lnTo>
                  <a:lnTo>
                    <a:pt x="56" y="43"/>
                  </a:lnTo>
                  <a:lnTo>
                    <a:pt x="54" y="37"/>
                  </a:lnTo>
                  <a:lnTo>
                    <a:pt x="52" y="34"/>
                  </a:lnTo>
                  <a:lnTo>
                    <a:pt x="48" y="32"/>
                  </a:lnTo>
                  <a:lnTo>
                    <a:pt x="43" y="32"/>
                  </a:lnTo>
                  <a:lnTo>
                    <a:pt x="43" y="32"/>
                  </a:lnTo>
                  <a:lnTo>
                    <a:pt x="43" y="32"/>
                  </a:lnTo>
                  <a:lnTo>
                    <a:pt x="49" y="30"/>
                  </a:lnTo>
                  <a:lnTo>
                    <a:pt x="53" y="28"/>
                  </a:lnTo>
                  <a:lnTo>
                    <a:pt x="56" y="23"/>
                  </a:lnTo>
                  <a:lnTo>
                    <a:pt x="56" y="18"/>
                  </a:lnTo>
                  <a:lnTo>
                    <a:pt x="56" y="18"/>
                  </a:lnTo>
                  <a:lnTo>
                    <a:pt x="54" y="10"/>
                  </a:lnTo>
                  <a:lnTo>
                    <a:pt x="53" y="7"/>
                  </a:lnTo>
                  <a:lnTo>
                    <a:pt x="52" y="4"/>
                  </a:lnTo>
                  <a:lnTo>
                    <a:pt x="45" y="2"/>
                  </a:lnTo>
                  <a:lnTo>
                    <a:pt x="37"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8" name="Freeform 38"/>
            <p:cNvSpPr>
              <a:spLocks/>
            </p:cNvSpPr>
            <p:nvPr userDrawn="1"/>
          </p:nvSpPr>
          <p:spPr bwMode="auto">
            <a:xfrm>
              <a:off x="4611" y="4107"/>
              <a:ext cx="56" cy="64"/>
            </a:xfrm>
            <a:custGeom>
              <a:avLst/>
              <a:gdLst/>
              <a:ahLst/>
              <a:cxnLst>
                <a:cxn ang="0">
                  <a:pos x="56" y="40"/>
                </a:cxn>
                <a:cxn ang="0">
                  <a:pos x="56" y="40"/>
                </a:cxn>
                <a:cxn ang="0">
                  <a:pos x="56" y="47"/>
                </a:cxn>
                <a:cxn ang="0">
                  <a:pos x="53" y="52"/>
                </a:cxn>
                <a:cxn ang="0">
                  <a:pos x="50" y="56"/>
                </a:cxn>
                <a:cxn ang="0">
                  <a:pos x="48" y="60"/>
                </a:cxn>
                <a:cxn ang="0">
                  <a:pos x="44" y="62"/>
                </a:cxn>
                <a:cxn ang="0">
                  <a:pos x="38" y="63"/>
                </a:cxn>
                <a:cxn ang="0">
                  <a:pos x="29" y="64"/>
                </a:cxn>
                <a:cxn ang="0">
                  <a:pos x="29" y="64"/>
                </a:cxn>
                <a:cxn ang="0">
                  <a:pos x="18" y="63"/>
                </a:cxn>
                <a:cxn ang="0">
                  <a:pos x="13" y="62"/>
                </a:cxn>
                <a:cxn ang="0">
                  <a:pos x="9" y="60"/>
                </a:cxn>
                <a:cxn ang="0">
                  <a:pos x="5" y="56"/>
                </a:cxn>
                <a:cxn ang="0">
                  <a:pos x="3" y="52"/>
                </a:cxn>
                <a:cxn ang="0">
                  <a:pos x="1" y="47"/>
                </a:cxn>
                <a:cxn ang="0">
                  <a:pos x="0" y="40"/>
                </a:cxn>
                <a:cxn ang="0">
                  <a:pos x="0" y="0"/>
                </a:cxn>
                <a:cxn ang="0">
                  <a:pos x="23" y="0"/>
                </a:cxn>
                <a:cxn ang="0">
                  <a:pos x="23" y="45"/>
                </a:cxn>
                <a:cxn ang="0">
                  <a:pos x="23" y="45"/>
                </a:cxn>
                <a:cxn ang="0">
                  <a:pos x="24" y="49"/>
                </a:cxn>
                <a:cxn ang="0">
                  <a:pos x="26" y="51"/>
                </a:cxn>
                <a:cxn ang="0">
                  <a:pos x="29" y="51"/>
                </a:cxn>
                <a:cxn ang="0">
                  <a:pos x="29" y="51"/>
                </a:cxn>
                <a:cxn ang="0">
                  <a:pos x="30" y="51"/>
                </a:cxn>
                <a:cxn ang="0">
                  <a:pos x="31" y="49"/>
                </a:cxn>
                <a:cxn ang="0">
                  <a:pos x="33" y="45"/>
                </a:cxn>
                <a:cxn ang="0">
                  <a:pos x="33" y="0"/>
                </a:cxn>
                <a:cxn ang="0">
                  <a:pos x="56" y="0"/>
                </a:cxn>
                <a:cxn ang="0">
                  <a:pos x="56" y="40"/>
                </a:cxn>
              </a:cxnLst>
              <a:rect l="0" t="0" r="r" b="b"/>
              <a:pathLst>
                <a:path w="56" h="64">
                  <a:moveTo>
                    <a:pt x="56" y="40"/>
                  </a:moveTo>
                  <a:lnTo>
                    <a:pt x="56" y="40"/>
                  </a:lnTo>
                  <a:lnTo>
                    <a:pt x="56" y="47"/>
                  </a:lnTo>
                  <a:lnTo>
                    <a:pt x="53" y="52"/>
                  </a:lnTo>
                  <a:lnTo>
                    <a:pt x="50" y="56"/>
                  </a:lnTo>
                  <a:lnTo>
                    <a:pt x="48" y="60"/>
                  </a:lnTo>
                  <a:lnTo>
                    <a:pt x="44" y="62"/>
                  </a:lnTo>
                  <a:lnTo>
                    <a:pt x="38" y="63"/>
                  </a:lnTo>
                  <a:lnTo>
                    <a:pt x="29" y="64"/>
                  </a:lnTo>
                  <a:lnTo>
                    <a:pt x="29" y="64"/>
                  </a:lnTo>
                  <a:lnTo>
                    <a:pt x="18" y="63"/>
                  </a:lnTo>
                  <a:lnTo>
                    <a:pt x="13" y="62"/>
                  </a:lnTo>
                  <a:lnTo>
                    <a:pt x="9" y="60"/>
                  </a:lnTo>
                  <a:lnTo>
                    <a:pt x="5" y="56"/>
                  </a:lnTo>
                  <a:lnTo>
                    <a:pt x="3" y="52"/>
                  </a:lnTo>
                  <a:lnTo>
                    <a:pt x="1" y="47"/>
                  </a:lnTo>
                  <a:lnTo>
                    <a:pt x="0" y="40"/>
                  </a:lnTo>
                  <a:lnTo>
                    <a:pt x="0" y="0"/>
                  </a:lnTo>
                  <a:lnTo>
                    <a:pt x="23" y="0"/>
                  </a:lnTo>
                  <a:lnTo>
                    <a:pt x="23" y="45"/>
                  </a:lnTo>
                  <a:lnTo>
                    <a:pt x="23" y="45"/>
                  </a:lnTo>
                  <a:lnTo>
                    <a:pt x="24" y="49"/>
                  </a:lnTo>
                  <a:lnTo>
                    <a:pt x="26" y="51"/>
                  </a:lnTo>
                  <a:lnTo>
                    <a:pt x="29" y="51"/>
                  </a:lnTo>
                  <a:lnTo>
                    <a:pt x="29" y="51"/>
                  </a:lnTo>
                  <a:lnTo>
                    <a:pt x="30" y="51"/>
                  </a:lnTo>
                  <a:lnTo>
                    <a:pt x="31" y="49"/>
                  </a:lnTo>
                  <a:lnTo>
                    <a:pt x="33" y="45"/>
                  </a:lnTo>
                  <a:lnTo>
                    <a:pt x="33" y="0"/>
                  </a:lnTo>
                  <a:lnTo>
                    <a:pt x="56" y="0"/>
                  </a:lnTo>
                  <a:lnTo>
                    <a:pt x="56" y="4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39" name="Freeform 39"/>
            <p:cNvSpPr>
              <a:spLocks/>
            </p:cNvSpPr>
            <p:nvPr userDrawn="1"/>
          </p:nvSpPr>
          <p:spPr bwMode="auto">
            <a:xfrm>
              <a:off x="4682" y="4107"/>
              <a:ext cx="63" cy="62"/>
            </a:xfrm>
            <a:custGeom>
              <a:avLst/>
              <a:gdLst/>
              <a:ahLst/>
              <a:cxnLst>
                <a:cxn ang="0">
                  <a:pos x="0" y="0"/>
                </a:cxn>
                <a:cxn ang="0">
                  <a:pos x="30" y="0"/>
                </a:cxn>
                <a:cxn ang="0">
                  <a:pos x="42" y="38"/>
                </a:cxn>
                <a:cxn ang="0">
                  <a:pos x="42" y="38"/>
                </a:cxn>
                <a:cxn ang="0">
                  <a:pos x="42" y="0"/>
                </a:cxn>
                <a:cxn ang="0">
                  <a:pos x="63" y="0"/>
                </a:cxn>
                <a:cxn ang="0">
                  <a:pos x="63" y="62"/>
                </a:cxn>
                <a:cxn ang="0">
                  <a:pos x="33" y="62"/>
                </a:cxn>
                <a:cxn ang="0">
                  <a:pos x="19" y="26"/>
                </a:cxn>
                <a:cxn ang="0">
                  <a:pos x="19" y="26"/>
                </a:cxn>
                <a:cxn ang="0">
                  <a:pos x="19" y="62"/>
                </a:cxn>
                <a:cxn ang="0">
                  <a:pos x="0" y="62"/>
                </a:cxn>
                <a:cxn ang="0">
                  <a:pos x="0" y="0"/>
                </a:cxn>
              </a:cxnLst>
              <a:rect l="0" t="0" r="r" b="b"/>
              <a:pathLst>
                <a:path w="63" h="62">
                  <a:moveTo>
                    <a:pt x="0" y="0"/>
                  </a:moveTo>
                  <a:lnTo>
                    <a:pt x="30" y="0"/>
                  </a:lnTo>
                  <a:lnTo>
                    <a:pt x="42" y="38"/>
                  </a:lnTo>
                  <a:lnTo>
                    <a:pt x="42" y="38"/>
                  </a:lnTo>
                  <a:lnTo>
                    <a:pt x="42" y="0"/>
                  </a:lnTo>
                  <a:lnTo>
                    <a:pt x="63" y="0"/>
                  </a:lnTo>
                  <a:lnTo>
                    <a:pt x="63" y="62"/>
                  </a:lnTo>
                  <a:lnTo>
                    <a:pt x="33" y="62"/>
                  </a:lnTo>
                  <a:lnTo>
                    <a:pt x="19" y="26"/>
                  </a:lnTo>
                  <a:lnTo>
                    <a:pt x="19" y="26"/>
                  </a:lnTo>
                  <a:lnTo>
                    <a:pt x="19" y="62"/>
                  </a:lnTo>
                  <a:lnTo>
                    <a:pt x="0" y="62"/>
                  </a:lnTo>
                  <a:lnTo>
                    <a:pt x="0" y="0"/>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0" name="Freeform 40"/>
            <p:cNvSpPr>
              <a:spLocks/>
            </p:cNvSpPr>
            <p:nvPr userDrawn="1"/>
          </p:nvSpPr>
          <p:spPr bwMode="auto">
            <a:xfrm>
              <a:off x="4804" y="4106"/>
              <a:ext cx="56" cy="65"/>
            </a:xfrm>
            <a:custGeom>
              <a:avLst/>
              <a:gdLst/>
              <a:ahLst/>
              <a:cxnLst>
                <a:cxn ang="0">
                  <a:pos x="33" y="19"/>
                </a:cxn>
                <a:cxn ang="0">
                  <a:pos x="31" y="13"/>
                </a:cxn>
                <a:cxn ang="0">
                  <a:pos x="27" y="12"/>
                </a:cxn>
                <a:cxn ang="0">
                  <a:pos x="24" y="13"/>
                </a:cxn>
                <a:cxn ang="0">
                  <a:pos x="23" y="16"/>
                </a:cxn>
                <a:cxn ang="0">
                  <a:pos x="28" y="23"/>
                </a:cxn>
                <a:cxn ang="0">
                  <a:pos x="45" y="29"/>
                </a:cxn>
                <a:cxn ang="0">
                  <a:pos x="54" y="37"/>
                </a:cxn>
                <a:cxn ang="0">
                  <a:pos x="56" y="44"/>
                </a:cxn>
                <a:cxn ang="0">
                  <a:pos x="53" y="53"/>
                </a:cxn>
                <a:cxn ang="0">
                  <a:pos x="48" y="60"/>
                </a:cxn>
                <a:cxn ang="0">
                  <a:pos x="39" y="64"/>
                </a:cxn>
                <a:cxn ang="0">
                  <a:pos x="28" y="65"/>
                </a:cxn>
                <a:cxn ang="0">
                  <a:pos x="12" y="63"/>
                </a:cxn>
                <a:cxn ang="0">
                  <a:pos x="4" y="59"/>
                </a:cxn>
                <a:cxn ang="0">
                  <a:pos x="0" y="52"/>
                </a:cxn>
                <a:cxn ang="0">
                  <a:pos x="22" y="45"/>
                </a:cxn>
                <a:cxn ang="0">
                  <a:pos x="23" y="52"/>
                </a:cxn>
                <a:cxn ang="0">
                  <a:pos x="24" y="53"/>
                </a:cxn>
                <a:cxn ang="0">
                  <a:pos x="27" y="53"/>
                </a:cxn>
                <a:cxn ang="0">
                  <a:pos x="31" y="52"/>
                </a:cxn>
                <a:cxn ang="0">
                  <a:pos x="33" y="48"/>
                </a:cxn>
                <a:cxn ang="0">
                  <a:pos x="31" y="44"/>
                </a:cxn>
                <a:cxn ang="0">
                  <a:pos x="16" y="38"/>
                </a:cxn>
                <a:cxn ang="0">
                  <a:pos x="5" y="33"/>
                </a:cxn>
                <a:cxn ang="0">
                  <a:pos x="0" y="20"/>
                </a:cxn>
                <a:cxn ang="0">
                  <a:pos x="0" y="16"/>
                </a:cxn>
                <a:cxn ang="0">
                  <a:pos x="4" y="8"/>
                </a:cxn>
                <a:cxn ang="0">
                  <a:pos x="11" y="3"/>
                </a:cxn>
                <a:cxn ang="0">
                  <a:pos x="27" y="0"/>
                </a:cxn>
                <a:cxn ang="0">
                  <a:pos x="34" y="0"/>
                </a:cxn>
                <a:cxn ang="0">
                  <a:pos x="45" y="3"/>
                </a:cxn>
                <a:cxn ang="0">
                  <a:pos x="50" y="8"/>
                </a:cxn>
                <a:cxn ang="0">
                  <a:pos x="53" y="19"/>
                </a:cxn>
              </a:cxnLst>
              <a:rect l="0" t="0" r="r" b="b"/>
              <a:pathLst>
                <a:path w="56" h="65">
                  <a:moveTo>
                    <a:pt x="33" y="19"/>
                  </a:moveTo>
                  <a:lnTo>
                    <a:pt x="33" y="19"/>
                  </a:lnTo>
                  <a:lnTo>
                    <a:pt x="31" y="13"/>
                  </a:lnTo>
                  <a:lnTo>
                    <a:pt x="31" y="13"/>
                  </a:lnTo>
                  <a:lnTo>
                    <a:pt x="30" y="12"/>
                  </a:lnTo>
                  <a:lnTo>
                    <a:pt x="27" y="12"/>
                  </a:lnTo>
                  <a:lnTo>
                    <a:pt x="27" y="12"/>
                  </a:lnTo>
                  <a:lnTo>
                    <a:pt x="24" y="13"/>
                  </a:lnTo>
                  <a:lnTo>
                    <a:pt x="23" y="16"/>
                  </a:lnTo>
                  <a:lnTo>
                    <a:pt x="23" y="16"/>
                  </a:lnTo>
                  <a:lnTo>
                    <a:pt x="24" y="20"/>
                  </a:lnTo>
                  <a:lnTo>
                    <a:pt x="28" y="23"/>
                  </a:lnTo>
                  <a:lnTo>
                    <a:pt x="39" y="26"/>
                  </a:lnTo>
                  <a:lnTo>
                    <a:pt x="45" y="29"/>
                  </a:lnTo>
                  <a:lnTo>
                    <a:pt x="50" y="31"/>
                  </a:lnTo>
                  <a:lnTo>
                    <a:pt x="54" y="37"/>
                  </a:lnTo>
                  <a:lnTo>
                    <a:pt x="56" y="44"/>
                  </a:lnTo>
                  <a:lnTo>
                    <a:pt x="56" y="44"/>
                  </a:lnTo>
                  <a:lnTo>
                    <a:pt x="54" y="49"/>
                  </a:lnTo>
                  <a:lnTo>
                    <a:pt x="53" y="53"/>
                  </a:lnTo>
                  <a:lnTo>
                    <a:pt x="50" y="57"/>
                  </a:lnTo>
                  <a:lnTo>
                    <a:pt x="48" y="60"/>
                  </a:lnTo>
                  <a:lnTo>
                    <a:pt x="43" y="63"/>
                  </a:lnTo>
                  <a:lnTo>
                    <a:pt x="39" y="64"/>
                  </a:lnTo>
                  <a:lnTo>
                    <a:pt x="28" y="65"/>
                  </a:lnTo>
                  <a:lnTo>
                    <a:pt x="28" y="65"/>
                  </a:lnTo>
                  <a:lnTo>
                    <a:pt x="17" y="64"/>
                  </a:lnTo>
                  <a:lnTo>
                    <a:pt x="12" y="63"/>
                  </a:lnTo>
                  <a:lnTo>
                    <a:pt x="8" y="61"/>
                  </a:lnTo>
                  <a:lnTo>
                    <a:pt x="4" y="59"/>
                  </a:lnTo>
                  <a:lnTo>
                    <a:pt x="1" y="56"/>
                  </a:lnTo>
                  <a:lnTo>
                    <a:pt x="0" y="52"/>
                  </a:lnTo>
                  <a:lnTo>
                    <a:pt x="0" y="45"/>
                  </a:lnTo>
                  <a:lnTo>
                    <a:pt x="22" y="45"/>
                  </a:lnTo>
                  <a:lnTo>
                    <a:pt x="22" y="45"/>
                  </a:lnTo>
                  <a:lnTo>
                    <a:pt x="23" y="52"/>
                  </a:lnTo>
                  <a:lnTo>
                    <a:pt x="23" y="52"/>
                  </a:lnTo>
                  <a:lnTo>
                    <a:pt x="24" y="53"/>
                  </a:lnTo>
                  <a:lnTo>
                    <a:pt x="27" y="53"/>
                  </a:lnTo>
                  <a:lnTo>
                    <a:pt x="27" y="53"/>
                  </a:lnTo>
                  <a:lnTo>
                    <a:pt x="28" y="53"/>
                  </a:lnTo>
                  <a:lnTo>
                    <a:pt x="31" y="52"/>
                  </a:lnTo>
                  <a:lnTo>
                    <a:pt x="31" y="50"/>
                  </a:lnTo>
                  <a:lnTo>
                    <a:pt x="33" y="48"/>
                  </a:lnTo>
                  <a:lnTo>
                    <a:pt x="33" y="48"/>
                  </a:lnTo>
                  <a:lnTo>
                    <a:pt x="31" y="44"/>
                  </a:lnTo>
                  <a:lnTo>
                    <a:pt x="27" y="41"/>
                  </a:lnTo>
                  <a:lnTo>
                    <a:pt x="16" y="38"/>
                  </a:lnTo>
                  <a:lnTo>
                    <a:pt x="11" y="35"/>
                  </a:lnTo>
                  <a:lnTo>
                    <a:pt x="5" y="33"/>
                  </a:lnTo>
                  <a:lnTo>
                    <a:pt x="1" y="29"/>
                  </a:lnTo>
                  <a:lnTo>
                    <a:pt x="0" y="20"/>
                  </a:lnTo>
                  <a:lnTo>
                    <a:pt x="0" y="20"/>
                  </a:lnTo>
                  <a:lnTo>
                    <a:pt x="0" y="16"/>
                  </a:lnTo>
                  <a:lnTo>
                    <a:pt x="1" y="11"/>
                  </a:lnTo>
                  <a:lnTo>
                    <a:pt x="4" y="8"/>
                  </a:lnTo>
                  <a:lnTo>
                    <a:pt x="7" y="5"/>
                  </a:lnTo>
                  <a:lnTo>
                    <a:pt x="11" y="3"/>
                  </a:lnTo>
                  <a:lnTo>
                    <a:pt x="15" y="1"/>
                  </a:lnTo>
                  <a:lnTo>
                    <a:pt x="27" y="0"/>
                  </a:lnTo>
                  <a:lnTo>
                    <a:pt x="27" y="0"/>
                  </a:lnTo>
                  <a:lnTo>
                    <a:pt x="34" y="0"/>
                  </a:lnTo>
                  <a:lnTo>
                    <a:pt x="41" y="1"/>
                  </a:lnTo>
                  <a:lnTo>
                    <a:pt x="45" y="3"/>
                  </a:lnTo>
                  <a:lnTo>
                    <a:pt x="49" y="5"/>
                  </a:lnTo>
                  <a:lnTo>
                    <a:pt x="50" y="8"/>
                  </a:lnTo>
                  <a:lnTo>
                    <a:pt x="53" y="11"/>
                  </a:lnTo>
                  <a:lnTo>
                    <a:pt x="53" y="19"/>
                  </a:lnTo>
                  <a:lnTo>
                    <a:pt x="33" y="19"/>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1" name="Freeform 41"/>
            <p:cNvSpPr>
              <a:spLocks noEditPoints="1"/>
            </p:cNvSpPr>
            <p:nvPr userDrawn="1"/>
          </p:nvSpPr>
          <p:spPr bwMode="auto">
            <a:xfrm>
              <a:off x="4869" y="4107"/>
              <a:ext cx="63" cy="62"/>
            </a:xfrm>
            <a:custGeom>
              <a:avLst/>
              <a:gdLst/>
              <a:ahLst/>
              <a:cxnLst>
                <a:cxn ang="0">
                  <a:pos x="32" y="12"/>
                </a:cxn>
                <a:cxn ang="0">
                  <a:pos x="32" y="12"/>
                </a:cxn>
                <a:cxn ang="0">
                  <a:pos x="36" y="41"/>
                </a:cxn>
                <a:cxn ang="0">
                  <a:pos x="28" y="41"/>
                </a:cxn>
                <a:cxn ang="0">
                  <a:pos x="32" y="12"/>
                </a:cxn>
                <a:cxn ang="0">
                  <a:pos x="0" y="62"/>
                </a:cxn>
                <a:cxn ang="0">
                  <a:pos x="24" y="62"/>
                </a:cxn>
                <a:cxn ang="0">
                  <a:pos x="25" y="52"/>
                </a:cxn>
                <a:cxn ang="0">
                  <a:pos x="39" y="52"/>
                </a:cxn>
                <a:cxn ang="0">
                  <a:pos x="40" y="62"/>
                </a:cxn>
                <a:cxn ang="0">
                  <a:pos x="63" y="62"/>
                </a:cxn>
                <a:cxn ang="0">
                  <a:pos x="48" y="0"/>
                </a:cxn>
                <a:cxn ang="0">
                  <a:pos x="15" y="0"/>
                </a:cxn>
                <a:cxn ang="0">
                  <a:pos x="0" y="62"/>
                </a:cxn>
              </a:cxnLst>
              <a:rect l="0" t="0" r="r" b="b"/>
              <a:pathLst>
                <a:path w="63" h="62">
                  <a:moveTo>
                    <a:pt x="32" y="12"/>
                  </a:moveTo>
                  <a:lnTo>
                    <a:pt x="32" y="12"/>
                  </a:lnTo>
                  <a:lnTo>
                    <a:pt x="36" y="41"/>
                  </a:lnTo>
                  <a:lnTo>
                    <a:pt x="28" y="41"/>
                  </a:lnTo>
                  <a:lnTo>
                    <a:pt x="32" y="12"/>
                  </a:lnTo>
                  <a:close/>
                  <a:moveTo>
                    <a:pt x="0" y="62"/>
                  </a:moveTo>
                  <a:lnTo>
                    <a:pt x="24" y="62"/>
                  </a:lnTo>
                  <a:lnTo>
                    <a:pt x="25" y="52"/>
                  </a:lnTo>
                  <a:lnTo>
                    <a:pt x="39" y="52"/>
                  </a:lnTo>
                  <a:lnTo>
                    <a:pt x="40" y="62"/>
                  </a:lnTo>
                  <a:lnTo>
                    <a:pt x="63" y="62"/>
                  </a:lnTo>
                  <a:lnTo>
                    <a:pt x="48" y="0"/>
                  </a:lnTo>
                  <a:lnTo>
                    <a:pt x="15"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2" name="Freeform 42"/>
            <p:cNvSpPr>
              <a:spLocks noEditPoints="1"/>
            </p:cNvSpPr>
            <p:nvPr userDrawn="1"/>
          </p:nvSpPr>
          <p:spPr bwMode="auto">
            <a:xfrm>
              <a:off x="4946" y="4107"/>
              <a:ext cx="56" cy="62"/>
            </a:xfrm>
            <a:custGeom>
              <a:avLst/>
              <a:gdLst/>
              <a:ahLst/>
              <a:cxnLst>
                <a:cxn ang="0">
                  <a:pos x="23" y="14"/>
                </a:cxn>
                <a:cxn ang="0">
                  <a:pos x="27" y="14"/>
                </a:cxn>
                <a:cxn ang="0">
                  <a:pos x="27" y="14"/>
                </a:cxn>
                <a:cxn ang="0">
                  <a:pos x="29" y="14"/>
                </a:cxn>
                <a:cxn ang="0">
                  <a:pos x="31" y="15"/>
                </a:cxn>
                <a:cxn ang="0">
                  <a:pos x="33" y="18"/>
                </a:cxn>
                <a:cxn ang="0">
                  <a:pos x="33" y="21"/>
                </a:cxn>
                <a:cxn ang="0">
                  <a:pos x="33" y="21"/>
                </a:cxn>
                <a:cxn ang="0">
                  <a:pos x="33" y="25"/>
                </a:cxn>
                <a:cxn ang="0">
                  <a:pos x="31" y="28"/>
                </a:cxn>
                <a:cxn ang="0">
                  <a:pos x="30" y="29"/>
                </a:cxn>
                <a:cxn ang="0">
                  <a:pos x="27" y="30"/>
                </a:cxn>
                <a:cxn ang="0">
                  <a:pos x="23" y="30"/>
                </a:cxn>
                <a:cxn ang="0">
                  <a:pos x="23" y="14"/>
                </a:cxn>
                <a:cxn ang="0">
                  <a:pos x="0" y="62"/>
                </a:cxn>
                <a:cxn ang="0">
                  <a:pos x="23" y="62"/>
                </a:cxn>
                <a:cxn ang="0">
                  <a:pos x="23" y="43"/>
                </a:cxn>
                <a:cxn ang="0">
                  <a:pos x="38" y="43"/>
                </a:cxn>
                <a:cxn ang="0">
                  <a:pos x="38" y="43"/>
                </a:cxn>
                <a:cxn ang="0">
                  <a:pos x="42" y="43"/>
                </a:cxn>
                <a:cxn ang="0">
                  <a:pos x="46" y="41"/>
                </a:cxn>
                <a:cxn ang="0">
                  <a:pos x="49" y="40"/>
                </a:cxn>
                <a:cxn ang="0">
                  <a:pos x="52" y="37"/>
                </a:cxn>
                <a:cxn ang="0">
                  <a:pos x="55" y="30"/>
                </a:cxn>
                <a:cxn ang="0">
                  <a:pos x="56" y="22"/>
                </a:cxn>
                <a:cxn ang="0">
                  <a:pos x="56" y="22"/>
                </a:cxn>
                <a:cxn ang="0">
                  <a:pos x="55" y="12"/>
                </a:cxn>
                <a:cxn ang="0">
                  <a:pos x="53" y="8"/>
                </a:cxn>
                <a:cxn ang="0">
                  <a:pos x="51" y="6"/>
                </a:cxn>
                <a:cxn ang="0">
                  <a:pos x="48" y="3"/>
                </a:cxn>
                <a:cxn ang="0">
                  <a:pos x="44" y="2"/>
                </a:cxn>
                <a:cxn ang="0">
                  <a:pos x="34" y="0"/>
                </a:cxn>
                <a:cxn ang="0">
                  <a:pos x="0" y="0"/>
                </a:cxn>
                <a:cxn ang="0">
                  <a:pos x="0" y="62"/>
                </a:cxn>
              </a:cxnLst>
              <a:rect l="0" t="0" r="r" b="b"/>
              <a:pathLst>
                <a:path w="56" h="62">
                  <a:moveTo>
                    <a:pt x="23" y="14"/>
                  </a:moveTo>
                  <a:lnTo>
                    <a:pt x="27" y="14"/>
                  </a:lnTo>
                  <a:lnTo>
                    <a:pt x="27" y="14"/>
                  </a:lnTo>
                  <a:lnTo>
                    <a:pt x="29" y="14"/>
                  </a:lnTo>
                  <a:lnTo>
                    <a:pt x="31" y="15"/>
                  </a:lnTo>
                  <a:lnTo>
                    <a:pt x="33" y="18"/>
                  </a:lnTo>
                  <a:lnTo>
                    <a:pt x="33" y="21"/>
                  </a:lnTo>
                  <a:lnTo>
                    <a:pt x="33" y="21"/>
                  </a:lnTo>
                  <a:lnTo>
                    <a:pt x="33" y="25"/>
                  </a:lnTo>
                  <a:lnTo>
                    <a:pt x="31" y="28"/>
                  </a:lnTo>
                  <a:lnTo>
                    <a:pt x="30" y="29"/>
                  </a:lnTo>
                  <a:lnTo>
                    <a:pt x="27" y="30"/>
                  </a:lnTo>
                  <a:lnTo>
                    <a:pt x="23" y="30"/>
                  </a:lnTo>
                  <a:lnTo>
                    <a:pt x="23" y="14"/>
                  </a:lnTo>
                  <a:close/>
                  <a:moveTo>
                    <a:pt x="0" y="62"/>
                  </a:moveTo>
                  <a:lnTo>
                    <a:pt x="23" y="62"/>
                  </a:lnTo>
                  <a:lnTo>
                    <a:pt x="23" y="43"/>
                  </a:lnTo>
                  <a:lnTo>
                    <a:pt x="38" y="43"/>
                  </a:lnTo>
                  <a:lnTo>
                    <a:pt x="38" y="43"/>
                  </a:lnTo>
                  <a:lnTo>
                    <a:pt x="42" y="43"/>
                  </a:lnTo>
                  <a:lnTo>
                    <a:pt x="46" y="41"/>
                  </a:lnTo>
                  <a:lnTo>
                    <a:pt x="49" y="40"/>
                  </a:lnTo>
                  <a:lnTo>
                    <a:pt x="52" y="37"/>
                  </a:lnTo>
                  <a:lnTo>
                    <a:pt x="55" y="30"/>
                  </a:lnTo>
                  <a:lnTo>
                    <a:pt x="56" y="22"/>
                  </a:lnTo>
                  <a:lnTo>
                    <a:pt x="56" y="22"/>
                  </a:lnTo>
                  <a:lnTo>
                    <a:pt x="55" y="12"/>
                  </a:lnTo>
                  <a:lnTo>
                    <a:pt x="53" y="8"/>
                  </a:lnTo>
                  <a:lnTo>
                    <a:pt x="51" y="6"/>
                  </a:lnTo>
                  <a:lnTo>
                    <a:pt x="48" y="3"/>
                  </a:lnTo>
                  <a:lnTo>
                    <a:pt x="44" y="2"/>
                  </a:lnTo>
                  <a:lnTo>
                    <a:pt x="34" y="0"/>
                  </a:lnTo>
                  <a:lnTo>
                    <a:pt x="0" y="0"/>
                  </a:lnTo>
                  <a:lnTo>
                    <a:pt x="0" y="62"/>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3" name="Freeform 43"/>
            <p:cNvSpPr>
              <a:spLocks/>
            </p:cNvSpPr>
            <p:nvPr userDrawn="1"/>
          </p:nvSpPr>
          <p:spPr bwMode="auto">
            <a:xfrm>
              <a:off x="5006" y="4107"/>
              <a:ext cx="15" cy="21"/>
            </a:xfrm>
            <a:custGeom>
              <a:avLst/>
              <a:gdLst/>
              <a:ahLst/>
              <a:cxnLst>
                <a:cxn ang="0">
                  <a:pos x="15" y="4"/>
                </a:cxn>
                <a:cxn ang="0">
                  <a:pos x="10" y="4"/>
                </a:cxn>
                <a:cxn ang="0">
                  <a:pos x="10" y="21"/>
                </a:cxn>
                <a:cxn ang="0">
                  <a:pos x="6" y="21"/>
                </a:cxn>
                <a:cxn ang="0">
                  <a:pos x="6" y="4"/>
                </a:cxn>
                <a:cxn ang="0">
                  <a:pos x="0" y="4"/>
                </a:cxn>
                <a:cxn ang="0">
                  <a:pos x="0" y="0"/>
                </a:cxn>
                <a:cxn ang="0">
                  <a:pos x="15" y="0"/>
                </a:cxn>
                <a:cxn ang="0">
                  <a:pos x="15" y="4"/>
                </a:cxn>
              </a:cxnLst>
              <a:rect l="0" t="0" r="r" b="b"/>
              <a:pathLst>
                <a:path w="15" h="21">
                  <a:moveTo>
                    <a:pt x="15" y="4"/>
                  </a:moveTo>
                  <a:lnTo>
                    <a:pt x="10" y="4"/>
                  </a:lnTo>
                  <a:lnTo>
                    <a:pt x="10" y="21"/>
                  </a:lnTo>
                  <a:lnTo>
                    <a:pt x="6" y="21"/>
                  </a:lnTo>
                  <a:lnTo>
                    <a:pt x="6" y="4"/>
                  </a:lnTo>
                  <a:lnTo>
                    <a:pt x="0" y="4"/>
                  </a:lnTo>
                  <a:lnTo>
                    <a:pt x="0" y="0"/>
                  </a:lnTo>
                  <a:lnTo>
                    <a:pt x="15" y="0"/>
                  </a:lnTo>
                  <a:lnTo>
                    <a:pt x="15" y="4"/>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sp>
          <p:nvSpPr>
            <p:cNvPr id="44" name="Freeform 44"/>
            <p:cNvSpPr>
              <a:spLocks/>
            </p:cNvSpPr>
            <p:nvPr userDrawn="1"/>
          </p:nvSpPr>
          <p:spPr bwMode="auto">
            <a:xfrm>
              <a:off x="5024" y="4107"/>
              <a:ext cx="23" cy="21"/>
            </a:xfrm>
            <a:custGeom>
              <a:avLst/>
              <a:gdLst/>
              <a:ahLst/>
              <a:cxnLst>
                <a:cxn ang="0">
                  <a:pos x="23" y="21"/>
                </a:cxn>
                <a:cxn ang="0">
                  <a:pos x="19" y="21"/>
                </a:cxn>
                <a:cxn ang="0">
                  <a:pos x="19" y="6"/>
                </a:cxn>
                <a:cxn ang="0">
                  <a:pos x="14" y="21"/>
                </a:cxn>
                <a:cxn ang="0">
                  <a:pos x="11" y="21"/>
                </a:cxn>
                <a:cxn ang="0">
                  <a:pos x="4" y="6"/>
                </a:cxn>
                <a:cxn ang="0">
                  <a:pos x="4" y="21"/>
                </a:cxn>
                <a:cxn ang="0">
                  <a:pos x="0" y="21"/>
                </a:cxn>
                <a:cxn ang="0">
                  <a:pos x="0" y="0"/>
                </a:cxn>
                <a:cxn ang="0">
                  <a:pos x="7" y="0"/>
                </a:cxn>
                <a:cxn ang="0">
                  <a:pos x="12" y="15"/>
                </a:cxn>
                <a:cxn ang="0">
                  <a:pos x="18" y="0"/>
                </a:cxn>
                <a:cxn ang="0">
                  <a:pos x="23" y="0"/>
                </a:cxn>
                <a:cxn ang="0">
                  <a:pos x="23" y="21"/>
                </a:cxn>
              </a:cxnLst>
              <a:rect l="0" t="0" r="r" b="b"/>
              <a:pathLst>
                <a:path w="23" h="21">
                  <a:moveTo>
                    <a:pt x="23" y="21"/>
                  </a:moveTo>
                  <a:lnTo>
                    <a:pt x="19" y="21"/>
                  </a:lnTo>
                  <a:lnTo>
                    <a:pt x="19" y="6"/>
                  </a:lnTo>
                  <a:lnTo>
                    <a:pt x="14" y="21"/>
                  </a:lnTo>
                  <a:lnTo>
                    <a:pt x="11" y="21"/>
                  </a:lnTo>
                  <a:lnTo>
                    <a:pt x="4" y="6"/>
                  </a:lnTo>
                  <a:lnTo>
                    <a:pt x="4" y="21"/>
                  </a:lnTo>
                  <a:lnTo>
                    <a:pt x="0" y="21"/>
                  </a:lnTo>
                  <a:lnTo>
                    <a:pt x="0" y="0"/>
                  </a:lnTo>
                  <a:lnTo>
                    <a:pt x="7" y="0"/>
                  </a:lnTo>
                  <a:lnTo>
                    <a:pt x="12" y="15"/>
                  </a:lnTo>
                  <a:lnTo>
                    <a:pt x="18" y="0"/>
                  </a:lnTo>
                  <a:lnTo>
                    <a:pt x="23" y="0"/>
                  </a:lnTo>
                  <a:lnTo>
                    <a:pt x="23" y="21"/>
                  </a:lnTo>
                  <a:close/>
                </a:path>
              </a:pathLst>
            </a:custGeom>
            <a:solidFill>
              <a:srgbClr val="999999"/>
            </a:solidFill>
            <a:ln w="9525">
              <a:noFill/>
              <a:round/>
              <a:headEnd/>
              <a:tailEnd/>
            </a:ln>
          </p:spPr>
          <p:txBody>
            <a:bodyPr/>
            <a:lstStyle/>
            <a:p>
              <a:pPr>
                <a:buClr>
                  <a:schemeClr val="accent1"/>
                </a:buClr>
                <a:buSzPct val="80000"/>
                <a:buFont typeface="Wingdings" pitchFamily="2" charset="2"/>
                <a:buNone/>
                <a:defRPr/>
              </a:pPr>
              <a:endParaRPr lang="en-US"/>
            </a:p>
          </p:txBody>
        </p:sp>
      </p:grpSp>
      <p:pic>
        <p:nvPicPr>
          <p:cNvPr id="45" name="Picture 45" descr="SAP_BO_08_CG10_R_tm_p_150dp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4000" y="6184900"/>
            <a:ext cx="2128838"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91972" name="Rectangle 4"/>
          <p:cNvSpPr>
            <a:spLocks noGrp="1" noChangeArrowheads="1"/>
          </p:cNvSpPr>
          <p:nvPr>
            <p:ph type="subTitle" idx="1"/>
          </p:nvPr>
        </p:nvSpPr>
        <p:spPr>
          <a:xfrm>
            <a:off x="249238" y="3108325"/>
            <a:ext cx="8643937" cy="1752600"/>
          </a:xfrm>
          <a:ln w="9525"/>
        </p:spPr>
        <p:txBody>
          <a:bodyPr/>
          <a:lstStyle>
            <a:lvl1pPr eaLnBrk="0" hangingPunct="0">
              <a:spcBef>
                <a:spcPct val="0"/>
              </a:spcBef>
              <a:buClrTx/>
              <a:buSzTx/>
              <a:buFontTx/>
              <a:buNone/>
              <a:defRPr sz="2000">
                <a:solidFill>
                  <a:srgbClr val="666666"/>
                </a:solidFill>
              </a:defRPr>
            </a:lvl1pPr>
          </a:lstStyle>
          <a:p>
            <a:r>
              <a:rPr lang="en-US"/>
              <a:t>Click to edit Master subtitle style</a:t>
            </a:r>
          </a:p>
          <a:p>
            <a:endParaRPr lang="en-US"/>
          </a:p>
        </p:txBody>
      </p:sp>
      <p:sp>
        <p:nvSpPr>
          <p:cNvPr id="1491973" name="Rectangle 5"/>
          <p:cNvSpPr>
            <a:spLocks noGrp="1" noChangeArrowheads="1"/>
          </p:cNvSpPr>
          <p:nvPr>
            <p:ph type="ctrTitle"/>
          </p:nvPr>
        </p:nvSpPr>
        <p:spPr>
          <a:xfrm>
            <a:off x="249238" y="200025"/>
            <a:ext cx="8643937" cy="255905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3887326844"/>
      </p:ext>
    </p:extLst>
  </p:cSld>
  <p:clrMapOvr>
    <a:masterClrMapping/>
  </p:clrMapOvr>
  <p:transition>
    <p:zoom/>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DEE49412-7228-4193-AB0F-E2758BDD97BE}" type="slidenum">
              <a:rPr lang="en-US"/>
              <a:pPr>
                <a:defRPr/>
              </a:pPr>
              <a:t>‹#›</a:t>
            </a:fld>
            <a:endParaRPr lang="en-US"/>
          </a:p>
        </p:txBody>
      </p:sp>
    </p:spTree>
    <p:extLst>
      <p:ext uri="{BB962C8B-B14F-4D97-AF65-F5344CB8AC3E}">
        <p14:creationId xmlns:p14="http://schemas.microsoft.com/office/powerpoint/2010/main" val="436857403"/>
      </p:ext>
    </p:extLst>
  </p:cSld>
  <p:clrMapOvr>
    <a:masterClrMapping/>
  </p:clrMapOvr>
  <p:transition>
    <p:zoom/>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437EF0E9-FCF0-4382-B6B6-1A1345FABFE7}" type="slidenum">
              <a:rPr lang="en-US"/>
              <a:pPr>
                <a:defRPr/>
              </a:pPr>
              <a:t>‹#›</a:t>
            </a:fld>
            <a:endParaRPr lang="en-US"/>
          </a:p>
        </p:txBody>
      </p:sp>
    </p:spTree>
    <p:extLst>
      <p:ext uri="{BB962C8B-B14F-4D97-AF65-F5344CB8AC3E}">
        <p14:creationId xmlns:p14="http://schemas.microsoft.com/office/powerpoint/2010/main" val="1099677098"/>
      </p:ext>
    </p:extLst>
  </p:cSld>
  <p:clrMapOvr>
    <a:masterClrMapping/>
  </p:clrMapOvr>
  <p:transition>
    <p:zoom/>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9238" y="1292225"/>
            <a:ext cx="424656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2225"/>
            <a:ext cx="424656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ED5A46B1-2D09-4AC0-82C7-38CF7FB957F3}" type="slidenum">
              <a:rPr lang="en-US"/>
              <a:pPr>
                <a:defRPr/>
              </a:pPr>
              <a:t>‹#›</a:t>
            </a:fld>
            <a:endParaRPr lang="en-US"/>
          </a:p>
        </p:txBody>
      </p:sp>
    </p:spTree>
    <p:extLst>
      <p:ext uri="{BB962C8B-B14F-4D97-AF65-F5344CB8AC3E}">
        <p14:creationId xmlns:p14="http://schemas.microsoft.com/office/powerpoint/2010/main" val="1239294451"/>
      </p:ext>
    </p:extLst>
  </p:cSld>
  <p:clrMapOvr>
    <a:masterClrMapping/>
  </p:clrMapOvr>
  <p:transition>
    <p:zoom/>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AP_Footnote_2007_1"/>
          <p:cNvSpPr>
            <a:spLocks noGrp="1" noChangeArrowheads="1"/>
          </p:cNvSpPr>
          <p:nvPr>
            <p:ph type="sldNum" sz="quarter" idx="10"/>
          </p:nvPr>
        </p:nvSpPr>
        <p:spPr>
          <a:ln/>
        </p:spPr>
        <p:txBody>
          <a:bodyPr/>
          <a:lstStyle>
            <a:lvl1pPr>
              <a:defRPr/>
            </a:lvl1pPr>
          </a:lstStyle>
          <a:p>
            <a:pPr>
              <a:defRPr/>
            </a:pPr>
            <a:r>
              <a:rPr lang="en-US"/>
              <a:t>© SAP 2009 / Page </a:t>
            </a:r>
            <a:fld id="{146A2DF1-F2F0-467F-BA26-269A725BFC09}" type="slidenum">
              <a:rPr lang="en-US"/>
              <a:pPr>
                <a:defRPr/>
              </a:pPr>
              <a:t>‹#›</a:t>
            </a:fld>
            <a:endParaRPr lang="en-US"/>
          </a:p>
        </p:txBody>
      </p:sp>
    </p:spTree>
    <p:extLst>
      <p:ext uri="{BB962C8B-B14F-4D97-AF65-F5344CB8AC3E}">
        <p14:creationId xmlns:p14="http://schemas.microsoft.com/office/powerpoint/2010/main" val="3173183181"/>
      </p:ext>
    </p:extLst>
  </p:cSld>
  <p:clrMapOvr>
    <a:masterClrMapping/>
  </p:clrMapOvr>
  <p:transition>
    <p:zoom/>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AP_Footnote_2007_1"/>
          <p:cNvSpPr>
            <a:spLocks noGrp="1" noChangeArrowheads="1"/>
          </p:cNvSpPr>
          <p:nvPr>
            <p:ph type="sldNum" sz="quarter" idx="10"/>
          </p:nvPr>
        </p:nvSpPr>
        <p:spPr>
          <a:ln/>
        </p:spPr>
        <p:txBody>
          <a:bodyPr/>
          <a:lstStyle>
            <a:lvl1pPr>
              <a:defRPr/>
            </a:lvl1pPr>
          </a:lstStyle>
          <a:p>
            <a:pPr>
              <a:defRPr/>
            </a:pPr>
            <a:r>
              <a:rPr lang="en-US"/>
              <a:t>© SAP 2009 / Page </a:t>
            </a:r>
            <a:fld id="{5398C300-46CC-4BA5-AC47-8630685F439F}" type="slidenum">
              <a:rPr lang="en-US"/>
              <a:pPr>
                <a:defRPr/>
              </a:pPr>
              <a:t>‹#›</a:t>
            </a:fld>
            <a:endParaRPr lang="en-US"/>
          </a:p>
        </p:txBody>
      </p:sp>
    </p:spTree>
    <p:extLst>
      <p:ext uri="{BB962C8B-B14F-4D97-AF65-F5344CB8AC3E}">
        <p14:creationId xmlns:p14="http://schemas.microsoft.com/office/powerpoint/2010/main" val="3118284411"/>
      </p:ext>
    </p:extLst>
  </p:cSld>
  <p:clrMapOvr>
    <a:masterClrMapping/>
  </p:clrMapOvr>
  <p:transition>
    <p:zo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9238" y="1292225"/>
            <a:ext cx="424656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2225"/>
            <a:ext cx="424656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49B75880-6E2D-4D39-9CDD-64BE39F6A78B}" type="slidenum">
              <a:rPr lang="en-US"/>
              <a:pPr>
                <a:defRPr/>
              </a:pPr>
              <a:t>‹#›</a:t>
            </a:fld>
            <a:endParaRPr lang="en-US"/>
          </a:p>
        </p:txBody>
      </p:sp>
    </p:spTree>
    <p:extLst>
      <p:ext uri="{BB962C8B-B14F-4D97-AF65-F5344CB8AC3E}">
        <p14:creationId xmlns:p14="http://schemas.microsoft.com/office/powerpoint/2010/main" val="3898881687"/>
      </p:ext>
    </p:extLst>
  </p:cSld>
  <p:clrMapOvr>
    <a:masterClrMapping/>
  </p:clrMapOvr>
  <p:transition>
    <p:zo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AP_Footnote_2007_1"/>
          <p:cNvSpPr>
            <a:spLocks noGrp="1" noChangeArrowheads="1"/>
          </p:cNvSpPr>
          <p:nvPr>
            <p:ph type="sldNum" sz="quarter" idx="10"/>
          </p:nvPr>
        </p:nvSpPr>
        <p:spPr>
          <a:ln/>
        </p:spPr>
        <p:txBody>
          <a:bodyPr/>
          <a:lstStyle>
            <a:lvl1pPr>
              <a:defRPr/>
            </a:lvl1pPr>
          </a:lstStyle>
          <a:p>
            <a:pPr>
              <a:defRPr/>
            </a:pPr>
            <a:r>
              <a:rPr lang="en-US"/>
              <a:t>© SAP 2009 / Page </a:t>
            </a:r>
            <a:fld id="{6EB1B8C0-E972-41F0-B1E2-E99052BB744B}" type="slidenum">
              <a:rPr lang="en-US"/>
              <a:pPr>
                <a:defRPr/>
              </a:pPr>
              <a:t>‹#›</a:t>
            </a:fld>
            <a:endParaRPr lang="en-US"/>
          </a:p>
        </p:txBody>
      </p:sp>
    </p:spTree>
    <p:extLst>
      <p:ext uri="{BB962C8B-B14F-4D97-AF65-F5344CB8AC3E}">
        <p14:creationId xmlns:p14="http://schemas.microsoft.com/office/powerpoint/2010/main" val="1646336121"/>
      </p:ext>
    </p:extLst>
  </p:cSld>
  <p:clrMapOvr>
    <a:masterClrMapping/>
  </p:clrMapOvr>
  <p:transition>
    <p:zoom/>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1BABE980-A9AA-476E-B4CF-C36425809FC7}" type="slidenum">
              <a:rPr lang="en-US"/>
              <a:pPr>
                <a:defRPr/>
              </a:pPr>
              <a:t>‹#›</a:t>
            </a:fld>
            <a:endParaRPr lang="en-US"/>
          </a:p>
        </p:txBody>
      </p:sp>
    </p:spTree>
    <p:extLst>
      <p:ext uri="{BB962C8B-B14F-4D97-AF65-F5344CB8AC3E}">
        <p14:creationId xmlns:p14="http://schemas.microsoft.com/office/powerpoint/2010/main" val="3511351888"/>
      </p:ext>
    </p:extLst>
  </p:cSld>
  <p:clrMapOvr>
    <a:masterClrMapping/>
  </p:clrMapOvr>
  <p:transition>
    <p:zoom/>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CB4CB134-D5F1-4E91-94CB-9D70362BAF41}" type="slidenum">
              <a:rPr lang="en-US"/>
              <a:pPr>
                <a:defRPr/>
              </a:pPr>
              <a:t>‹#›</a:t>
            </a:fld>
            <a:endParaRPr lang="en-US"/>
          </a:p>
        </p:txBody>
      </p:sp>
    </p:spTree>
    <p:extLst>
      <p:ext uri="{BB962C8B-B14F-4D97-AF65-F5344CB8AC3E}">
        <p14:creationId xmlns:p14="http://schemas.microsoft.com/office/powerpoint/2010/main" val="2522671417"/>
      </p:ext>
    </p:extLst>
  </p:cSld>
  <p:clrMapOvr>
    <a:masterClrMapping/>
  </p:clrMapOvr>
  <p:transition>
    <p:zoom/>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0BA435B6-717C-474D-9104-E94B1EF076DC}" type="slidenum">
              <a:rPr lang="en-US"/>
              <a:pPr>
                <a:defRPr/>
              </a:pPr>
              <a:t>‹#›</a:t>
            </a:fld>
            <a:endParaRPr lang="en-US"/>
          </a:p>
        </p:txBody>
      </p:sp>
    </p:spTree>
    <p:extLst>
      <p:ext uri="{BB962C8B-B14F-4D97-AF65-F5344CB8AC3E}">
        <p14:creationId xmlns:p14="http://schemas.microsoft.com/office/powerpoint/2010/main" val="2960210155"/>
      </p:ext>
    </p:extLst>
  </p:cSld>
  <p:clrMapOvr>
    <a:masterClrMapping/>
  </p:clrMapOvr>
  <p:transition>
    <p:zoom/>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201613"/>
            <a:ext cx="2160588"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9238" y="201613"/>
            <a:ext cx="6332537"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AP_Footnote_2007_1"/>
          <p:cNvSpPr>
            <a:spLocks noGrp="1" noChangeArrowheads="1"/>
          </p:cNvSpPr>
          <p:nvPr>
            <p:ph type="sldNum" sz="quarter" idx="10"/>
          </p:nvPr>
        </p:nvSpPr>
        <p:spPr>
          <a:ln/>
        </p:spPr>
        <p:txBody>
          <a:bodyPr/>
          <a:lstStyle>
            <a:lvl1pPr>
              <a:defRPr/>
            </a:lvl1pPr>
          </a:lstStyle>
          <a:p>
            <a:pPr>
              <a:defRPr/>
            </a:pPr>
            <a:r>
              <a:rPr lang="en-US"/>
              <a:t>© SAP 2009 / Page </a:t>
            </a:r>
            <a:fld id="{593B7346-098E-44B6-8892-AED561173989}" type="slidenum">
              <a:rPr lang="en-US"/>
              <a:pPr>
                <a:defRPr/>
              </a:pPr>
              <a:t>‹#›</a:t>
            </a:fld>
            <a:endParaRPr lang="en-US"/>
          </a:p>
        </p:txBody>
      </p:sp>
    </p:spTree>
    <p:extLst>
      <p:ext uri="{BB962C8B-B14F-4D97-AF65-F5344CB8AC3E}">
        <p14:creationId xmlns:p14="http://schemas.microsoft.com/office/powerpoint/2010/main" val="2588855359"/>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AP_Footnote_2007_1"/>
          <p:cNvSpPr>
            <a:spLocks noGrp="1" noChangeArrowheads="1"/>
          </p:cNvSpPr>
          <p:nvPr>
            <p:ph type="sldNum" sz="quarter" idx="10"/>
          </p:nvPr>
        </p:nvSpPr>
        <p:spPr>
          <a:ln/>
        </p:spPr>
        <p:txBody>
          <a:bodyPr/>
          <a:lstStyle>
            <a:lvl1pPr>
              <a:defRPr/>
            </a:lvl1pPr>
          </a:lstStyle>
          <a:p>
            <a:pPr>
              <a:defRPr/>
            </a:pPr>
            <a:r>
              <a:rPr lang="en-US"/>
              <a:t>© SAP 2009 / Page </a:t>
            </a:r>
            <a:fld id="{16467BDD-EE49-4B8C-B81C-266042786AF5}" type="slidenum">
              <a:rPr lang="en-US"/>
              <a:pPr>
                <a:defRPr/>
              </a:pPr>
              <a:t>‹#›</a:t>
            </a:fld>
            <a:endParaRPr lang="en-US"/>
          </a:p>
        </p:txBody>
      </p:sp>
    </p:spTree>
    <p:extLst>
      <p:ext uri="{BB962C8B-B14F-4D97-AF65-F5344CB8AC3E}">
        <p14:creationId xmlns:p14="http://schemas.microsoft.com/office/powerpoint/2010/main" val="2789948442"/>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AP_Footnote_2007_1"/>
          <p:cNvSpPr>
            <a:spLocks noGrp="1" noChangeArrowheads="1"/>
          </p:cNvSpPr>
          <p:nvPr>
            <p:ph type="sldNum" sz="quarter" idx="10"/>
          </p:nvPr>
        </p:nvSpPr>
        <p:spPr>
          <a:ln/>
        </p:spPr>
        <p:txBody>
          <a:bodyPr/>
          <a:lstStyle>
            <a:lvl1pPr>
              <a:defRPr/>
            </a:lvl1pPr>
          </a:lstStyle>
          <a:p>
            <a:pPr>
              <a:defRPr/>
            </a:pPr>
            <a:r>
              <a:rPr lang="en-US"/>
              <a:t>© SAP 2009 / Page </a:t>
            </a:r>
            <a:fld id="{40CEA4ED-142A-4352-B1EB-8189A6A5AFEA}" type="slidenum">
              <a:rPr lang="en-US"/>
              <a:pPr>
                <a:defRPr/>
              </a:pPr>
              <a:t>‹#›</a:t>
            </a:fld>
            <a:endParaRPr lang="en-US"/>
          </a:p>
        </p:txBody>
      </p:sp>
    </p:spTree>
    <p:extLst>
      <p:ext uri="{BB962C8B-B14F-4D97-AF65-F5344CB8AC3E}">
        <p14:creationId xmlns:p14="http://schemas.microsoft.com/office/powerpoint/2010/main" val="243115985"/>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AP_Footnote_2007_1"/>
          <p:cNvSpPr>
            <a:spLocks noGrp="1" noChangeArrowheads="1"/>
          </p:cNvSpPr>
          <p:nvPr>
            <p:ph type="sldNum" sz="quarter" idx="10"/>
          </p:nvPr>
        </p:nvSpPr>
        <p:spPr>
          <a:ln/>
        </p:spPr>
        <p:txBody>
          <a:bodyPr/>
          <a:lstStyle>
            <a:lvl1pPr>
              <a:defRPr/>
            </a:lvl1pPr>
          </a:lstStyle>
          <a:p>
            <a:pPr>
              <a:defRPr/>
            </a:pPr>
            <a:r>
              <a:rPr lang="en-US"/>
              <a:t>© SAP 2009 / Page </a:t>
            </a:r>
            <a:fld id="{87ACDAEE-FFF7-4FAA-9188-44EAA7A99599}" type="slidenum">
              <a:rPr lang="en-US"/>
              <a:pPr>
                <a:defRPr/>
              </a:pPr>
              <a:t>‹#›</a:t>
            </a:fld>
            <a:endParaRPr lang="en-US"/>
          </a:p>
        </p:txBody>
      </p:sp>
    </p:spTree>
    <p:extLst>
      <p:ext uri="{BB962C8B-B14F-4D97-AF65-F5344CB8AC3E}">
        <p14:creationId xmlns:p14="http://schemas.microsoft.com/office/powerpoint/2010/main" val="1127344091"/>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42866C76-E59D-4E66-9D52-571DD32AE223}" type="slidenum">
              <a:rPr lang="en-US"/>
              <a:pPr>
                <a:defRPr/>
              </a:pPr>
              <a:t>‹#›</a:t>
            </a:fld>
            <a:endParaRPr lang="en-US"/>
          </a:p>
        </p:txBody>
      </p:sp>
    </p:spTree>
    <p:extLst>
      <p:ext uri="{BB962C8B-B14F-4D97-AF65-F5344CB8AC3E}">
        <p14:creationId xmlns:p14="http://schemas.microsoft.com/office/powerpoint/2010/main" val="465965472"/>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AP_Footnote_2007_1"/>
          <p:cNvSpPr>
            <a:spLocks noGrp="1" noChangeArrowheads="1"/>
          </p:cNvSpPr>
          <p:nvPr>
            <p:ph type="sldNum" sz="quarter" idx="10"/>
          </p:nvPr>
        </p:nvSpPr>
        <p:spPr>
          <a:ln/>
        </p:spPr>
        <p:txBody>
          <a:bodyPr/>
          <a:lstStyle>
            <a:lvl1pPr>
              <a:defRPr/>
            </a:lvl1pPr>
          </a:lstStyle>
          <a:p>
            <a:pPr>
              <a:defRPr/>
            </a:pPr>
            <a:r>
              <a:rPr lang="en-US"/>
              <a:t>© SAP 2009 / Page </a:t>
            </a:r>
            <a:fld id="{E5A42746-4791-4546-AC09-876824F7518A}" type="slidenum">
              <a:rPr lang="en-US"/>
              <a:pPr>
                <a:defRPr/>
              </a:pPr>
              <a:t>‹#›</a:t>
            </a:fld>
            <a:endParaRPr lang="en-US"/>
          </a:p>
        </p:txBody>
      </p:sp>
    </p:spTree>
    <p:extLst>
      <p:ext uri="{BB962C8B-B14F-4D97-AF65-F5344CB8AC3E}">
        <p14:creationId xmlns:p14="http://schemas.microsoft.com/office/powerpoint/2010/main" val="2047700699"/>
      </p:ext>
    </p:extLst>
  </p:cSld>
  <p:clrMapOvr>
    <a:masterClrMapping/>
  </p:clrMapOvr>
  <p:transition>
    <p:zo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control" Target="../activeX/activeX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2.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6.png"/><Relationship Id="rId2" Type="http://schemas.openxmlformats.org/officeDocument/2006/relationships/slideLayout" Target="../slideLayouts/slideLayout24.xml"/><Relationship Id="rId16" Type="http://schemas.openxmlformats.org/officeDocument/2006/relationships/image" Target="../media/image2.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control" Target="../activeX/activeX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vmlDrawing" Target="../drawings/vmlDrawing3.v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8.png"/><Relationship Id="rId2" Type="http://schemas.openxmlformats.org/officeDocument/2006/relationships/slideLayout" Target="../slideLayouts/slideLayout35.xml"/><Relationship Id="rId16" Type="http://schemas.openxmlformats.org/officeDocument/2006/relationships/image" Target="../media/image2.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1.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control" Target="../activeX/activeX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490946" name="Rectangle 2"/>
          <p:cNvSpPr>
            <a:spLocks noChangeArrowheads="1"/>
          </p:cNvSpPr>
          <p:nvPr/>
        </p:nvSpPr>
        <p:spPr bwMode="gray">
          <a:xfrm>
            <a:off x="152400" y="152400"/>
            <a:ext cx="7348538" cy="835025"/>
          </a:xfrm>
          <a:prstGeom prst="rect">
            <a:avLst/>
          </a:prstGeom>
          <a:solidFill>
            <a:schemeClr val="bg2"/>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13315" name="Rectangle 3"/>
          <p:cNvSpPr>
            <a:spLocks noGrp="1" noChangeArrowheads="1"/>
          </p:cNvSpPr>
          <p:nvPr>
            <p:ph type="body" idx="1"/>
          </p:nvPr>
        </p:nvSpPr>
        <p:spPr bwMode="gray">
          <a:xfrm>
            <a:off x="249238" y="1292225"/>
            <a:ext cx="86455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0948" name="SAP_Footnote_2007_1"/>
          <p:cNvSpPr>
            <a:spLocks noGrp="1" noChangeArrowheads="1"/>
          </p:cNvSpPr>
          <p:nvPr>
            <p:ph type="sldNum" sz="quarter" idx="4"/>
          </p:nvPr>
        </p:nvSpPr>
        <p:spPr bwMode="gray">
          <a:xfrm>
            <a:off x="152400" y="6710363"/>
            <a:ext cx="906463" cy="10636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lvl1pPr eaLnBrk="0" hangingPunct="0">
              <a:buClrTx/>
              <a:buSzTx/>
              <a:buFontTx/>
              <a:buNone/>
              <a:defRPr sz="700">
                <a:solidFill>
                  <a:srgbClr val="666666"/>
                </a:solidFill>
                <a:latin typeface="Arial" pitchFamily="34" charset="0"/>
              </a:defRPr>
            </a:lvl1pPr>
          </a:lstStyle>
          <a:p>
            <a:pPr>
              <a:defRPr/>
            </a:pPr>
            <a:r>
              <a:rPr lang="en-US"/>
              <a:t>© SAP 2009 / Page </a:t>
            </a:r>
            <a:fld id="{352D139C-49B2-475F-9737-2F16AB3852AB}" type="slidenum">
              <a:rPr lang="en-US"/>
              <a:pPr>
                <a:defRPr/>
              </a:pPr>
              <a:t>‹#›</a:t>
            </a:fld>
            <a:endParaRPr lang="en-US"/>
          </a:p>
        </p:txBody>
      </p:sp>
      <p:sp>
        <p:nvSpPr>
          <p:cNvPr id="13317" name="Rectangle 5"/>
          <p:cNvSpPr>
            <a:spLocks noGrp="1" noChangeArrowheads="1"/>
          </p:cNvSpPr>
          <p:nvPr>
            <p:ph type="title"/>
          </p:nvPr>
        </p:nvSpPr>
        <p:spPr bwMode="gray">
          <a:xfrm>
            <a:off x="249238" y="201613"/>
            <a:ext cx="7172325"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p:txBody>
      </p:sp>
      <p:pic>
        <p:nvPicPr>
          <p:cNvPr id="13318" name="Picture 6" descr="logo_fläch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99363" y="150813"/>
            <a:ext cx="1392237"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7" descr="SAP_BO_08_CG10_R_tm_p_150dpi"/>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192963" y="6416675"/>
            <a:ext cx="1798637"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167" r:id="rId1"/>
    <p:sldLayoutId id="2147484137" r:id="rId2"/>
    <p:sldLayoutId id="2147484138" r:id="rId3"/>
    <p:sldLayoutId id="2147484139" r:id="rId4"/>
    <p:sldLayoutId id="2147484140" r:id="rId5"/>
    <p:sldLayoutId id="2147484141" r:id="rId6"/>
    <p:sldLayoutId id="2147484142" r:id="rId7"/>
    <p:sldLayoutId id="2147484143" r:id="rId8"/>
    <p:sldLayoutId id="2147484144" r:id="rId9"/>
    <p:sldLayoutId id="2147484145" r:id="rId10"/>
    <p:sldLayoutId id="2147484146" r:id="rId11"/>
  </p:sldLayoutIdLst>
  <p:transition>
    <p:zoom/>
  </p:transition>
  <p:timing>
    <p:tnLst>
      <p:par>
        <p:cTn id="1" dur="indefinite" restart="never" nodeType="tmRoot"/>
      </p:par>
    </p:tnLst>
  </p:timing>
  <p:hf hdr="0" ftr="0" dt="0"/>
  <p:txStyles>
    <p:titleStyle>
      <a:lvl1pPr algn="l" rtl="0" eaLnBrk="0" fontAlgn="base" hangingPunct="0">
        <a:spcBef>
          <a:spcPct val="0"/>
        </a:spcBef>
        <a:spcAft>
          <a:spcPct val="0"/>
        </a:spcAft>
        <a:defRPr sz="2200">
          <a:solidFill>
            <a:schemeClr val="tx2"/>
          </a:solidFill>
          <a:latin typeface="+mj-lt"/>
          <a:ea typeface="+mj-ea"/>
          <a:cs typeface="+mj-cs"/>
        </a:defRPr>
      </a:lvl1pPr>
      <a:lvl2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2pPr>
      <a:lvl3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3pPr>
      <a:lvl4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4pPr>
      <a:lvl5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5pPr>
      <a:lvl6pPr marL="4572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6pPr>
      <a:lvl7pPr marL="9144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7pPr>
      <a:lvl8pPr marL="13716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8pPr>
      <a:lvl9pPr marL="18288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9pPr>
    </p:titleStyle>
    <p:bodyStyle>
      <a:lvl1pPr marL="342900" indent="-342900" algn="l" rtl="0" eaLnBrk="0" fontAlgn="base" hangingPunct="0">
        <a:spcBef>
          <a:spcPct val="75000"/>
        </a:spcBef>
        <a:spcAft>
          <a:spcPct val="0"/>
        </a:spcAft>
        <a:buClr>
          <a:schemeClr val="tx1"/>
        </a:buClr>
        <a:buSzPct val="80000"/>
        <a:buFont typeface="Wingdings" pitchFamily="2" charset="2"/>
        <a:defRPr>
          <a:solidFill>
            <a:schemeClr val="tx1"/>
          </a:solidFill>
          <a:latin typeface="+mn-lt"/>
          <a:ea typeface="+mn-ea"/>
          <a:cs typeface="+mn-cs"/>
        </a:defRPr>
      </a:lvl1pPr>
      <a:lvl2pPr marL="184150" indent="-182563" algn="l" rtl="0" eaLnBrk="0" fontAlgn="base" hangingPunct="0">
        <a:spcBef>
          <a:spcPct val="25000"/>
        </a:spcBef>
        <a:spcAft>
          <a:spcPct val="0"/>
        </a:spcAft>
        <a:buClr>
          <a:srgbClr val="F0AB00"/>
        </a:buClr>
        <a:buSzPct val="80000"/>
        <a:buFont typeface="Wingdings" pitchFamily="2" charset="2"/>
        <a:buChar char="n"/>
        <a:defRPr sz="1600">
          <a:solidFill>
            <a:schemeClr val="tx1"/>
          </a:solidFill>
          <a:latin typeface="+mn-lt"/>
          <a:ea typeface="+mn-ea"/>
          <a:cs typeface="+mn-cs"/>
        </a:defRPr>
      </a:lvl2pPr>
      <a:lvl3pPr marL="541338" indent="-195263" algn="l" rtl="0" eaLnBrk="0" fontAlgn="base" hangingPunct="0">
        <a:spcBef>
          <a:spcPct val="25000"/>
        </a:spcBef>
        <a:spcAft>
          <a:spcPct val="0"/>
        </a:spcAft>
        <a:buClr>
          <a:srgbClr val="666666"/>
        </a:buClr>
        <a:buSzPct val="80000"/>
        <a:buFont typeface="Wingdings" pitchFamily="2" charset="2"/>
        <a:buChar char="n"/>
        <a:defRPr sz="1600">
          <a:solidFill>
            <a:schemeClr val="tx1"/>
          </a:solidFill>
          <a:latin typeface="+mn-lt"/>
          <a:ea typeface="+mn-ea"/>
          <a:cs typeface="+mn-cs"/>
        </a:defRPr>
      </a:lvl3pPr>
      <a:lvl4pPr marL="708025" indent="-165100" algn="l" rtl="0" eaLnBrk="0" fontAlgn="base" hangingPunct="0">
        <a:spcBef>
          <a:spcPct val="25000"/>
        </a:spcBef>
        <a:spcAft>
          <a:spcPct val="0"/>
        </a:spcAft>
        <a:buClr>
          <a:srgbClr val="666666"/>
        </a:buClr>
        <a:buSzPct val="80000"/>
        <a:buFont typeface="Arial" pitchFamily="34" charset="0"/>
        <a:buChar char="–"/>
        <a:defRPr sz="1600">
          <a:solidFill>
            <a:schemeClr val="tx1"/>
          </a:solidFill>
          <a:latin typeface="+mn-lt"/>
          <a:ea typeface="+mn-ea"/>
          <a:cs typeface="+mn-cs"/>
        </a:defRPr>
      </a:lvl4pPr>
      <a:lvl5pPr marL="904875" indent="-195263" algn="l" rtl="0" eaLnBrk="0" fontAlgn="base" hangingPunct="0">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5pPr>
      <a:lvl6pPr marL="13620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6pPr>
      <a:lvl7pPr marL="18192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7pPr>
      <a:lvl8pPr marL="22764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8pPr>
      <a:lvl9pPr marL="27336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490946" name="Rectangle 2"/>
          <p:cNvSpPr>
            <a:spLocks noChangeArrowheads="1"/>
          </p:cNvSpPr>
          <p:nvPr/>
        </p:nvSpPr>
        <p:spPr bwMode="gray">
          <a:xfrm>
            <a:off x="152400" y="152400"/>
            <a:ext cx="5575300" cy="835025"/>
          </a:xfrm>
          <a:prstGeom prst="rect">
            <a:avLst/>
          </a:prstGeom>
          <a:solidFill>
            <a:schemeClr val="bg2"/>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1029" name="Rectangle 3"/>
          <p:cNvSpPr>
            <a:spLocks noGrp="1" noChangeArrowheads="1"/>
          </p:cNvSpPr>
          <p:nvPr>
            <p:ph type="body" idx="1"/>
          </p:nvPr>
        </p:nvSpPr>
        <p:spPr bwMode="gray">
          <a:xfrm>
            <a:off x="249238" y="1292225"/>
            <a:ext cx="6938962"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0948" name="SAP_Footnote_2007_1"/>
          <p:cNvSpPr>
            <a:spLocks noGrp="1" noChangeArrowheads="1"/>
          </p:cNvSpPr>
          <p:nvPr>
            <p:ph type="sldNum" sz="quarter" idx="4"/>
          </p:nvPr>
        </p:nvSpPr>
        <p:spPr bwMode="gray">
          <a:xfrm>
            <a:off x="152400" y="6710363"/>
            <a:ext cx="906463" cy="106362"/>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lvl1pPr eaLnBrk="0" hangingPunct="0">
              <a:buClrTx/>
              <a:buSzTx/>
              <a:buFontTx/>
              <a:buNone/>
              <a:defRPr sz="700">
                <a:solidFill>
                  <a:srgbClr val="666666"/>
                </a:solidFill>
                <a:latin typeface="Arial" pitchFamily="34" charset="0"/>
              </a:defRPr>
            </a:lvl1pPr>
          </a:lstStyle>
          <a:p>
            <a:pPr>
              <a:defRPr/>
            </a:pPr>
            <a:r>
              <a:rPr lang="en-US"/>
              <a:t>© SAP 2009 / Page </a:t>
            </a:r>
            <a:fld id="{4AFC3DCC-946D-448D-8236-148059A01FCE}" type="slidenum">
              <a:rPr lang="en-US"/>
              <a:pPr>
                <a:defRPr/>
              </a:pPr>
              <a:t>‹#›</a:t>
            </a:fld>
            <a:endParaRPr lang="en-US"/>
          </a:p>
        </p:txBody>
      </p:sp>
      <p:sp>
        <p:nvSpPr>
          <p:cNvPr id="1031" name="Rectangle 5"/>
          <p:cNvSpPr>
            <a:spLocks noGrp="1" noChangeArrowheads="1"/>
          </p:cNvSpPr>
          <p:nvPr>
            <p:ph type="title"/>
          </p:nvPr>
        </p:nvSpPr>
        <p:spPr bwMode="gray">
          <a:xfrm>
            <a:off x="249238" y="201613"/>
            <a:ext cx="5414962"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p:txBody>
      </p:sp>
      <p:pic>
        <p:nvPicPr>
          <p:cNvPr id="1032" name="Picture 6" descr="logo_fläch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08663" y="150813"/>
            <a:ext cx="1392237"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7" descr="SAP_BO_08_CG10_R_tm_p_150dpi"/>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224463" y="6416675"/>
            <a:ext cx="1798637"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ontrols>
      <mc:AlternateContent xmlns:mc="http://schemas.openxmlformats.org/markup-compatibility/2006">
        <mc:Choice xmlns:v="urn:schemas-microsoft-com:vml" Requires="v">
          <p:control spid="1026" name="ShockwaveFlash1" r:id="rId14" imgW="2438095" imgH="6857143"/>
        </mc:Choice>
        <mc:Fallback>
          <p:control name="ShockwaveFlash1" r:id="rId14" imgW="2438095" imgH="6857143">
            <p:pic>
              <p:nvPicPr>
                <p:cNvPr id="0" name="ShockwaveFlash1"/>
                <p:cNvPicPr preferRelativeResize="0">
                  <a:picLocks noChangeArrowheads="1" noChangeShapeType="1"/>
                </p:cNvPicPr>
                <p:nvPr/>
              </p:nvPicPr>
              <p:blipFill>
                <a:blip r:embed="rId17">
                  <a:extLst>
                    <a:ext uri="{28A0092B-C50C-407E-A947-70E740481C1C}">
                      <a14:useLocalDpi xmlns:a14="http://schemas.microsoft.com/office/drawing/2010/main" val="0"/>
                    </a:ext>
                  </a:extLst>
                </a:blip>
                <a:srcRect/>
                <a:stretch>
                  <a:fillRect/>
                </a:stretch>
              </p:blipFill>
              <p:spPr bwMode="auto">
                <a:xfrm>
                  <a:off x="7264400" y="0"/>
                  <a:ext cx="1879600" cy="68580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pic>
          </p:control>
        </mc:Fallback>
      </mc:AlternateContent>
    </p:controls>
  </p:cSld>
  <p:clrMap bg1="lt1" tx1="dk1" bg2="lt2" tx2="dk2" accent1="accent1" accent2="accent2" accent3="accent3" accent4="accent4" accent5="accent5" accent6="accent6" hlink="hlink" folHlink="folHlink"/>
  <p:sldLayoutIdLst>
    <p:sldLayoutId id="2147484168" r:id="rId1"/>
    <p:sldLayoutId id="2147484147" r:id="rId2"/>
    <p:sldLayoutId id="2147484148" r:id="rId3"/>
    <p:sldLayoutId id="2147484149" r:id="rId4"/>
    <p:sldLayoutId id="2147484150" r:id="rId5"/>
    <p:sldLayoutId id="2147484151" r:id="rId6"/>
    <p:sldLayoutId id="2147484152" r:id="rId7"/>
    <p:sldLayoutId id="2147484153" r:id="rId8"/>
    <p:sldLayoutId id="2147484154" r:id="rId9"/>
    <p:sldLayoutId id="2147484155" r:id="rId10"/>
    <p:sldLayoutId id="2147484156" r:id="rId11"/>
  </p:sldLayoutIdLst>
  <p:transition>
    <p:zoom/>
  </p:transition>
  <p:timing>
    <p:tnLst>
      <p:par>
        <p:cTn id="1" dur="indefinite" restart="never" nodeType="tmRoot"/>
      </p:par>
    </p:tnLst>
  </p:timing>
  <p:hf hdr="0" ftr="0" dt="0"/>
  <p:txStyles>
    <p:titleStyle>
      <a:lvl1pPr algn="l" rtl="0" eaLnBrk="0" fontAlgn="base" hangingPunct="0">
        <a:spcBef>
          <a:spcPct val="0"/>
        </a:spcBef>
        <a:spcAft>
          <a:spcPct val="0"/>
        </a:spcAft>
        <a:defRPr sz="2200">
          <a:solidFill>
            <a:schemeClr val="tx2"/>
          </a:solidFill>
          <a:latin typeface="+mj-lt"/>
          <a:ea typeface="+mj-ea"/>
          <a:cs typeface="+mj-cs"/>
        </a:defRPr>
      </a:lvl1pPr>
      <a:lvl2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2pPr>
      <a:lvl3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3pPr>
      <a:lvl4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4pPr>
      <a:lvl5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5pPr>
      <a:lvl6pPr marL="4572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6pPr>
      <a:lvl7pPr marL="9144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7pPr>
      <a:lvl8pPr marL="13716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8pPr>
      <a:lvl9pPr marL="18288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9pPr>
    </p:titleStyle>
    <p:bodyStyle>
      <a:lvl1pPr marL="342900" indent="-342900" algn="l" rtl="0" eaLnBrk="0" fontAlgn="base" hangingPunct="0">
        <a:spcBef>
          <a:spcPct val="75000"/>
        </a:spcBef>
        <a:spcAft>
          <a:spcPct val="0"/>
        </a:spcAft>
        <a:buClr>
          <a:schemeClr val="tx1"/>
        </a:buClr>
        <a:buSzPct val="80000"/>
        <a:buFont typeface="Wingdings" pitchFamily="2" charset="2"/>
        <a:defRPr>
          <a:solidFill>
            <a:schemeClr val="tx1"/>
          </a:solidFill>
          <a:latin typeface="+mn-lt"/>
          <a:ea typeface="+mn-ea"/>
          <a:cs typeface="+mn-cs"/>
        </a:defRPr>
      </a:lvl1pPr>
      <a:lvl2pPr marL="184150" indent="-182563" algn="l" rtl="0" eaLnBrk="0" fontAlgn="base" hangingPunct="0">
        <a:spcBef>
          <a:spcPct val="25000"/>
        </a:spcBef>
        <a:spcAft>
          <a:spcPct val="0"/>
        </a:spcAft>
        <a:buClr>
          <a:srgbClr val="F0AB00"/>
        </a:buClr>
        <a:buSzPct val="80000"/>
        <a:buFont typeface="Wingdings" pitchFamily="2" charset="2"/>
        <a:buChar char="n"/>
        <a:defRPr sz="1600">
          <a:solidFill>
            <a:schemeClr val="tx1"/>
          </a:solidFill>
          <a:latin typeface="+mn-lt"/>
          <a:ea typeface="+mn-ea"/>
          <a:cs typeface="+mn-cs"/>
        </a:defRPr>
      </a:lvl2pPr>
      <a:lvl3pPr marL="541338" indent="-195263" algn="l" rtl="0" eaLnBrk="0" fontAlgn="base" hangingPunct="0">
        <a:spcBef>
          <a:spcPct val="25000"/>
        </a:spcBef>
        <a:spcAft>
          <a:spcPct val="0"/>
        </a:spcAft>
        <a:buClr>
          <a:srgbClr val="666666"/>
        </a:buClr>
        <a:buSzPct val="80000"/>
        <a:buFont typeface="Wingdings" pitchFamily="2" charset="2"/>
        <a:buChar char="n"/>
        <a:defRPr sz="1600">
          <a:solidFill>
            <a:schemeClr val="tx1"/>
          </a:solidFill>
          <a:latin typeface="+mn-lt"/>
          <a:ea typeface="+mn-ea"/>
          <a:cs typeface="+mn-cs"/>
        </a:defRPr>
      </a:lvl3pPr>
      <a:lvl4pPr marL="708025" indent="-165100" algn="l" rtl="0" eaLnBrk="0" fontAlgn="base" hangingPunct="0">
        <a:spcBef>
          <a:spcPct val="25000"/>
        </a:spcBef>
        <a:spcAft>
          <a:spcPct val="0"/>
        </a:spcAft>
        <a:buClr>
          <a:srgbClr val="666666"/>
        </a:buClr>
        <a:buSzPct val="80000"/>
        <a:buFont typeface="Arial" pitchFamily="34" charset="0"/>
        <a:buChar char="–"/>
        <a:defRPr sz="1600">
          <a:solidFill>
            <a:schemeClr val="tx1"/>
          </a:solidFill>
          <a:latin typeface="+mn-lt"/>
          <a:ea typeface="+mn-ea"/>
          <a:cs typeface="+mn-cs"/>
        </a:defRPr>
      </a:lvl4pPr>
      <a:lvl5pPr marL="904875" indent="-195263" algn="l" rtl="0" eaLnBrk="0" fontAlgn="base" hangingPunct="0">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5pPr>
      <a:lvl6pPr marL="13620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6pPr>
      <a:lvl7pPr marL="18192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7pPr>
      <a:lvl8pPr marL="22764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8pPr>
      <a:lvl9pPr marL="27336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490946" name="Rectangle 2"/>
          <p:cNvSpPr>
            <a:spLocks noChangeArrowheads="1"/>
          </p:cNvSpPr>
          <p:nvPr/>
        </p:nvSpPr>
        <p:spPr bwMode="gray">
          <a:xfrm>
            <a:off x="152400" y="152400"/>
            <a:ext cx="7348538" cy="835025"/>
          </a:xfrm>
          <a:prstGeom prst="rect">
            <a:avLst/>
          </a:prstGeom>
          <a:solidFill>
            <a:schemeClr val="bg2"/>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2053" name="Rectangle 3"/>
          <p:cNvSpPr>
            <a:spLocks noGrp="1" noChangeArrowheads="1"/>
          </p:cNvSpPr>
          <p:nvPr>
            <p:ph type="body" idx="1"/>
          </p:nvPr>
        </p:nvSpPr>
        <p:spPr bwMode="gray">
          <a:xfrm>
            <a:off x="249238" y="1292225"/>
            <a:ext cx="86455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0948" name="SAP_Footnote_2007_1"/>
          <p:cNvSpPr>
            <a:spLocks noGrp="1" noChangeArrowheads="1"/>
          </p:cNvSpPr>
          <p:nvPr>
            <p:ph type="sldNum" sz="quarter" idx="4"/>
          </p:nvPr>
        </p:nvSpPr>
        <p:spPr bwMode="gray">
          <a:xfrm>
            <a:off x="152400" y="6438900"/>
            <a:ext cx="906463" cy="1063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lvl1pPr eaLnBrk="0" hangingPunct="0">
              <a:buClrTx/>
              <a:buSzTx/>
              <a:buFontTx/>
              <a:buNone/>
              <a:defRPr sz="700">
                <a:solidFill>
                  <a:srgbClr val="666666"/>
                </a:solidFill>
                <a:latin typeface="Arial" pitchFamily="34" charset="0"/>
              </a:defRPr>
            </a:lvl1pPr>
          </a:lstStyle>
          <a:p>
            <a:pPr>
              <a:defRPr/>
            </a:pPr>
            <a:r>
              <a:rPr lang="en-US"/>
              <a:t>© SAP 2009 / Page </a:t>
            </a:r>
            <a:fld id="{7AADD2F8-6BE7-4230-923D-0955006B4520}" type="slidenum">
              <a:rPr lang="en-US"/>
              <a:pPr>
                <a:defRPr/>
              </a:pPr>
              <a:t>‹#›</a:t>
            </a:fld>
            <a:endParaRPr lang="en-US"/>
          </a:p>
        </p:txBody>
      </p:sp>
      <p:sp>
        <p:nvSpPr>
          <p:cNvPr id="2055" name="Rectangle 5"/>
          <p:cNvSpPr>
            <a:spLocks noGrp="1" noChangeArrowheads="1"/>
          </p:cNvSpPr>
          <p:nvPr>
            <p:ph type="title"/>
          </p:nvPr>
        </p:nvSpPr>
        <p:spPr bwMode="gray">
          <a:xfrm>
            <a:off x="249238" y="201613"/>
            <a:ext cx="7172325"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p:txBody>
      </p:sp>
      <p:pic>
        <p:nvPicPr>
          <p:cNvPr id="2056" name="Picture 6" descr="logo_fläch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99363" y="150813"/>
            <a:ext cx="1392237"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7" descr="SAP_BO_08_CG10_R_tm_p_150dpi"/>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192963" y="6183313"/>
            <a:ext cx="1798637"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ontrols>
      <mc:AlternateContent xmlns:mc="http://schemas.openxmlformats.org/markup-compatibility/2006">
        <mc:Choice xmlns:v="urn:schemas-microsoft-com:vml" Requires="v">
          <p:control spid="2050" name="ShockwaveFlash1" r:id="rId14" imgW="9140439" imgH="282575"/>
        </mc:Choice>
        <mc:Fallback>
          <p:control name="ShockwaveFlash1" r:id="rId14" imgW="9140439" imgH="282575">
            <p:pic>
              <p:nvPicPr>
                <p:cNvPr id="0" name="ShockwaveFlash1"/>
                <p:cNvPicPr preferRelativeResize="0">
                  <a:picLocks noChangeArrowheads="1" noChangeShapeType="1"/>
                </p:cNvPicPr>
                <p:nvPr/>
              </p:nvPicPr>
              <p:blipFill>
                <a:blip r:embed="rId17">
                  <a:extLst>
                    <a:ext uri="{28A0092B-C50C-407E-A947-70E740481C1C}">
                      <a14:useLocalDpi xmlns:a14="http://schemas.microsoft.com/office/drawing/2010/main" val="0"/>
                    </a:ext>
                  </a:extLst>
                </a:blip>
                <a:srcRect/>
                <a:stretch>
                  <a:fillRect/>
                </a:stretch>
              </p:blipFill>
              <p:spPr bwMode="gray">
                <a:xfrm>
                  <a:off x="0" y="6577013"/>
                  <a:ext cx="9140825" cy="282575"/>
                </a:xfrm>
                <a:prstGeom prst="rect">
                  <a:avLst/>
                </a:prstGeom>
                <a:noFill/>
                <a:ln w="9525">
                  <a:miter lim="800000"/>
                  <a:headEnd/>
                  <a:tailEnd/>
                </a:ln>
              </p:spPr>
            </p:pic>
          </p:control>
        </mc:Fallback>
      </mc:AlternateContent>
    </p:controls>
  </p:cSld>
  <p:clrMap bg1="lt1" tx1="dk1" bg2="lt2" tx2="dk2" accent1="accent1" accent2="accent2" accent3="accent3" accent4="accent4" accent5="accent5" accent6="accent6" hlink="hlink" folHlink="folHlink"/>
  <p:sldLayoutIdLst>
    <p:sldLayoutId id="2147484169"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Lst>
  <p:transition>
    <p:zoom/>
  </p:transition>
  <p:timing>
    <p:tnLst>
      <p:par>
        <p:cTn id="1" dur="indefinite" restart="never" nodeType="tmRoot"/>
      </p:par>
    </p:tnLst>
  </p:timing>
  <p:hf hdr="0" ftr="0" dt="0"/>
  <p:txStyles>
    <p:titleStyle>
      <a:lvl1pPr algn="l" rtl="0" eaLnBrk="0" fontAlgn="base" hangingPunct="0">
        <a:spcBef>
          <a:spcPct val="0"/>
        </a:spcBef>
        <a:spcAft>
          <a:spcPct val="0"/>
        </a:spcAft>
        <a:defRPr sz="2200">
          <a:solidFill>
            <a:schemeClr val="tx2"/>
          </a:solidFill>
          <a:latin typeface="+mj-lt"/>
          <a:ea typeface="+mj-ea"/>
          <a:cs typeface="+mj-cs"/>
        </a:defRPr>
      </a:lvl1pPr>
      <a:lvl2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2pPr>
      <a:lvl3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3pPr>
      <a:lvl4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4pPr>
      <a:lvl5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5pPr>
      <a:lvl6pPr marL="4572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6pPr>
      <a:lvl7pPr marL="9144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7pPr>
      <a:lvl8pPr marL="13716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8pPr>
      <a:lvl9pPr marL="18288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9pPr>
    </p:titleStyle>
    <p:bodyStyle>
      <a:lvl1pPr marL="342900" indent="-342900" algn="l" rtl="0" eaLnBrk="0" fontAlgn="base" hangingPunct="0">
        <a:spcBef>
          <a:spcPct val="75000"/>
        </a:spcBef>
        <a:spcAft>
          <a:spcPct val="0"/>
        </a:spcAft>
        <a:buClr>
          <a:schemeClr val="tx1"/>
        </a:buClr>
        <a:buSzPct val="80000"/>
        <a:buFont typeface="Wingdings" pitchFamily="2" charset="2"/>
        <a:defRPr>
          <a:solidFill>
            <a:schemeClr val="tx1"/>
          </a:solidFill>
          <a:latin typeface="+mn-lt"/>
          <a:ea typeface="+mn-ea"/>
          <a:cs typeface="+mn-cs"/>
        </a:defRPr>
      </a:lvl1pPr>
      <a:lvl2pPr marL="184150" indent="-182563" algn="l" rtl="0" eaLnBrk="0" fontAlgn="base" hangingPunct="0">
        <a:spcBef>
          <a:spcPct val="25000"/>
        </a:spcBef>
        <a:spcAft>
          <a:spcPct val="0"/>
        </a:spcAft>
        <a:buClr>
          <a:srgbClr val="F0AB00"/>
        </a:buClr>
        <a:buSzPct val="80000"/>
        <a:buFont typeface="Wingdings" pitchFamily="2" charset="2"/>
        <a:buChar char="n"/>
        <a:defRPr sz="1600">
          <a:solidFill>
            <a:schemeClr val="tx1"/>
          </a:solidFill>
          <a:latin typeface="+mn-lt"/>
          <a:ea typeface="+mn-ea"/>
          <a:cs typeface="+mn-cs"/>
        </a:defRPr>
      </a:lvl2pPr>
      <a:lvl3pPr marL="541338" indent="-195263" algn="l" rtl="0" eaLnBrk="0" fontAlgn="base" hangingPunct="0">
        <a:spcBef>
          <a:spcPct val="25000"/>
        </a:spcBef>
        <a:spcAft>
          <a:spcPct val="0"/>
        </a:spcAft>
        <a:buClr>
          <a:srgbClr val="666666"/>
        </a:buClr>
        <a:buSzPct val="80000"/>
        <a:buFont typeface="Wingdings" pitchFamily="2" charset="2"/>
        <a:buChar char="n"/>
        <a:defRPr sz="1600">
          <a:solidFill>
            <a:schemeClr val="tx1"/>
          </a:solidFill>
          <a:latin typeface="+mn-lt"/>
          <a:ea typeface="+mn-ea"/>
          <a:cs typeface="+mn-cs"/>
        </a:defRPr>
      </a:lvl3pPr>
      <a:lvl4pPr marL="708025" indent="-165100" algn="l" rtl="0" eaLnBrk="0" fontAlgn="base" hangingPunct="0">
        <a:spcBef>
          <a:spcPct val="25000"/>
        </a:spcBef>
        <a:spcAft>
          <a:spcPct val="0"/>
        </a:spcAft>
        <a:buClr>
          <a:srgbClr val="666666"/>
        </a:buClr>
        <a:buSzPct val="80000"/>
        <a:buFont typeface="Arial" pitchFamily="34" charset="0"/>
        <a:buChar char="–"/>
        <a:defRPr sz="1600">
          <a:solidFill>
            <a:schemeClr val="tx1"/>
          </a:solidFill>
          <a:latin typeface="+mn-lt"/>
          <a:ea typeface="+mn-ea"/>
          <a:cs typeface="+mn-cs"/>
        </a:defRPr>
      </a:lvl4pPr>
      <a:lvl5pPr marL="904875" indent="-195263" algn="l" rtl="0" eaLnBrk="0" fontAlgn="base" hangingPunct="0">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5pPr>
      <a:lvl6pPr marL="13620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6pPr>
      <a:lvl7pPr marL="18192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7pPr>
      <a:lvl8pPr marL="22764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8pPr>
      <a:lvl9pPr marL="27336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490946" name="Rectangle 2"/>
          <p:cNvSpPr>
            <a:spLocks noChangeArrowheads="1"/>
          </p:cNvSpPr>
          <p:nvPr/>
        </p:nvSpPr>
        <p:spPr bwMode="gray">
          <a:xfrm>
            <a:off x="152400" y="152400"/>
            <a:ext cx="7348538" cy="835025"/>
          </a:xfrm>
          <a:prstGeom prst="rect">
            <a:avLst/>
          </a:prstGeom>
          <a:solidFill>
            <a:schemeClr val="bg2"/>
          </a:solidFill>
          <a:ln w="9525">
            <a:noFill/>
            <a:miter lim="800000"/>
            <a:headEnd/>
            <a:tailEnd/>
          </a:ln>
        </p:spPr>
        <p:txBody>
          <a:bodyPr wrap="none" anchor="ctr"/>
          <a:lstStyle/>
          <a:p>
            <a:pPr>
              <a:buClr>
                <a:schemeClr val="accent1"/>
              </a:buClr>
              <a:buSzPct val="80000"/>
              <a:buFont typeface="Wingdings" pitchFamily="2" charset="2"/>
              <a:buNone/>
              <a:defRPr/>
            </a:pPr>
            <a:endParaRPr lang="en-US"/>
          </a:p>
        </p:txBody>
      </p:sp>
      <p:sp>
        <p:nvSpPr>
          <p:cNvPr id="2053" name="Rectangle 3"/>
          <p:cNvSpPr>
            <a:spLocks noGrp="1" noChangeArrowheads="1"/>
          </p:cNvSpPr>
          <p:nvPr>
            <p:ph type="body" idx="1"/>
          </p:nvPr>
        </p:nvSpPr>
        <p:spPr bwMode="gray">
          <a:xfrm>
            <a:off x="249238" y="1292225"/>
            <a:ext cx="86455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0948" name="SAP_Footnote_2007_1"/>
          <p:cNvSpPr>
            <a:spLocks noGrp="1" noChangeArrowheads="1"/>
          </p:cNvSpPr>
          <p:nvPr>
            <p:ph type="sldNum" sz="quarter" idx="4"/>
          </p:nvPr>
        </p:nvSpPr>
        <p:spPr bwMode="gray">
          <a:xfrm>
            <a:off x="152400" y="6438900"/>
            <a:ext cx="906463" cy="10636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lvl1pPr eaLnBrk="0" hangingPunct="0">
              <a:buClrTx/>
              <a:buSzTx/>
              <a:buFontTx/>
              <a:buNone/>
              <a:defRPr sz="700">
                <a:solidFill>
                  <a:srgbClr val="666666"/>
                </a:solidFill>
                <a:latin typeface="Arial" pitchFamily="34" charset="0"/>
              </a:defRPr>
            </a:lvl1pPr>
          </a:lstStyle>
          <a:p>
            <a:pPr>
              <a:defRPr/>
            </a:pPr>
            <a:r>
              <a:rPr lang="en-US"/>
              <a:t>© SAP 2009 / Page </a:t>
            </a:r>
            <a:fld id="{7AADD2F8-6BE7-4230-923D-0955006B4520}" type="slidenum">
              <a:rPr lang="en-US"/>
              <a:pPr>
                <a:defRPr/>
              </a:pPr>
              <a:t>‹#›</a:t>
            </a:fld>
            <a:endParaRPr lang="en-US"/>
          </a:p>
        </p:txBody>
      </p:sp>
      <p:sp>
        <p:nvSpPr>
          <p:cNvPr id="2055" name="Rectangle 5"/>
          <p:cNvSpPr>
            <a:spLocks noGrp="1" noChangeArrowheads="1"/>
          </p:cNvSpPr>
          <p:nvPr>
            <p:ph type="title"/>
          </p:nvPr>
        </p:nvSpPr>
        <p:spPr bwMode="gray">
          <a:xfrm>
            <a:off x="249238" y="201613"/>
            <a:ext cx="7172325"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smtClean="0"/>
              <a:t>Click to edit Master title style</a:t>
            </a:r>
          </a:p>
        </p:txBody>
      </p:sp>
      <p:pic>
        <p:nvPicPr>
          <p:cNvPr id="2056" name="Picture 6" descr="logo_fläch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599363" y="150813"/>
            <a:ext cx="1392237" cy="83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7" descr="SAP_BO_08_CG10_R_tm_p_150dpi"/>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7192963" y="6183313"/>
            <a:ext cx="1798637"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ontrols>
      <mc:AlternateContent xmlns:mc="http://schemas.openxmlformats.org/markup-compatibility/2006">
        <mc:Choice xmlns:v="urn:schemas-microsoft-com:vml" Requires="v">
          <p:control spid="60418" name="ShockwaveFlash1" r:id="rId14" imgW="9140439" imgH="282575"/>
        </mc:Choice>
        <mc:Fallback>
          <p:control name="ShockwaveFlash1" r:id="rId14" imgW="9140439" imgH="282575">
            <p:pic>
              <p:nvPicPr>
                <p:cNvPr id="0" name="ShockwaveFlash1"/>
                <p:cNvPicPr preferRelativeResize="0">
                  <a:picLocks noChangeArrowheads="1" noChangeShapeType="1"/>
                </p:cNvPicPr>
                <p:nvPr/>
              </p:nvPicPr>
              <p:blipFill>
                <a:blip r:embed="rId17">
                  <a:extLst>
                    <a:ext uri="{28A0092B-C50C-407E-A947-70E740481C1C}">
                      <a14:useLocalDpi xmlns:a14="http://schemas.microsoft.com/office/drawing/2010/main" val="0"/>
                    </a:ext>
                  </a:extLst>
                </a:blip>
                <a:srcRect/>
                <a:stretch>
                  <a:fillRect/>
                </a:stretch>
              </p:blipFill>
              <p:spPr bwMode="gray">
                <a:xfrm>
                  <a:off x="0" y="6577013"/>
                  <a:ext cx="9140825" cy="282575"/>
                </a:xfrm>
                <a:prstGeom prst="rect">
                  <a:avLst/>
                </a:prstGeom>
                <a:noFill/>
                <a:ln w="9525">
                  <a:miter lim="800000"/>
                  <a:headEnd/>
                  <a:tailEnd/>
                </a:ln>
              </p:spPr>
            </p:pic>
          </p:control>
        </mc:Fallback>
      </mc:AlternateContent>
    </p:controls>
    <p:extLst>
      <p:ext uri="{BB962C8B-B14F-4D97-AF65-F5344CB8AC3E}">
        <p14:creationId xmlns:p14="http://schemas.microsoft.com/office/powerpoint/2010/main" val="1718400804"/>
      </p:ext>
    </p:extLst>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Lst>
  <p:transition>
    <p:zoom/>
  </p:transition>
  <p:timing>
    <p:tnLst>
      <p:par>
        <p:cTn id="1" dur="indefinite" restart="never" nodeType="tmRoot"/>
      </p:par>
    </p:tnLst>
  </p:timing>
  <p:hf hdr="0" ftr="0" dt="0"/>
  <p:txStyles>
    <p:titleStyle>
      <a:lvl1pPr algn="l" rtl="0" eaLnBrk="0" fontAlgn="base" hangingPunct="0">
        <a:spcBef>
          <a:spcPct val="0"/>
        </a:spcBef>
        <a:spcAft>
          <a:spcPct val="0"/>
        </a:spcAft>
        <a:defRPr sz="2200">
          <a:solidFill>
            <a:schemeClr val="tx2"/>
          </a:solidFill>
          <a:latin typeface="+mj-lt"/>
          <a:ea typeface="+mj-ea"/>
          <a:cs typeface="+mj-cs"/>
        </a:defRPr>
      </a:lvl1pPr>
      <a:lvl2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2pPr>
      <a:lvl3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3pPr>
      <a:lvl4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4pPr>
      <a:lvl5pPr algn="l" rtl="0" eaLnBrk="0" fontAlgn="base" hangingPunct="0">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5pPr>
      <a:lvl6pPr marL="4572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6pPr>
      <a:lvl7pPr marL="9144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7pPr>
      <a:lvl8pPr marL="13716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8pPr>
      <a:lvl9pPr marL="1828800" algn="l" rtl="0" fontAlgn="base">
        <a:spcBef>
          <a:spcPct val="0"/>
        </a:spcBef>
        <a:spcAft>
          <a:spcPct val="0"/>
        </a:spcAft>
        <a:defRPr sz="2200">
          <a:solidFill>
            <a:schemeClr val="tx2"/>
          </a:solidFill>
          <a:latin typeface="Arial Black" pitchFamily="34" charset="0"/>
          <a:ea typeface="Arial Unicode MS" pitchFamily="34" charset="-128"/>
          <a:cs typeface="Arial Unicode MS" pitchFamily="34" charset="-128"/>
        </a:defRPr>
      </a:lvl9pPr>
    </p:titleStyle>
    <p:bodyStyle>
      <a:lvl1pPr marL="342900" indent="-342900" algn="l" rtl="0" eaLnBrk="0" fontAlgn="base" hangingPunct="0">
        <a:spcBef>
          <a:spcPct val="75000"/>
        </a:spcBef>
        <a:spcAft>
          <a:spcPct val="0"/>
        </a:spcAft>
        <a:buClr>
          <a:schemeClr val="tx1"/>
        </a:buClr>
        <a:buSzPct val="80000"/>
        <a:buFont typeface="Wingdings" pitchFamily="2" charset="2"/>
        <a:defRPr>
          <a:solidFill>
            <a:schemeClr val="tx1"/>
          </a:solidFill>
          <a:latin typeface="+mn-lt"/>
          <a:ea typeface="+mn-ea"/>
          <a:cs typeface="+mn-cs"/>
        </a:defRPr>
      </a:lvl1pPr>
      <a:lvl2pPr marL="184150" indent="-182563" algn="l" rtl="0" eaLnBrk="0" fontAlgn="base" hangingPunct="0">
        <a:spcBef>
          <a:spcPct val="25000"/>
        </a:spcBef>
        <a:spcAft>
          <a:spcPct val="0"/>
        </a:spcAft>
        <a:buClr>
          <a:srgbClr val="F0AB00"/>
        </a:buClr>
        <a:buSzPct val="80000"/>
        <a:buFont typeface="Wingdings" pitchFamily="2" charset="2"/>
        <a:buChar char="n"/>
        <a:defRPr sz="1600">
          <a:solidFill>
            <a:schemeClr val="tx1"/>
          </a:solidFill>
          <a:latin typeface="+mn-lt"/>
          <a:ea typeface="+mn-ea"/>
          <a:cs typeface="+mn-cs"/>
        </a:defRPr>
      </a:lvl2pPr>
      <a:lvl3pPr marL="541338" indent="-195263" algn="l" rtl="0" eaLnBrk="0" fontAlgn="base" hangingPunct="0">
        <a:spcBef>
          <a:spcPct val="25000"/>
        </a:spcBef>
        <a:spcAft>
          <a:spcPct val="0"/>
        </a:spcAft>
        <a:buClr>
          <a:srgbClr val="666666"/>
        </a:buClr>
        <a:buSzPct val="80000"/>
        <a:buFont typeface="Wingdings" pitchFamily="2" charset="2"/>
        <a:buChar char="n"/>
        <a:defRPr sz="1600">
          <a:solidFill>
            <a:schemeClr val="tx1"/>
          </a:solidFill>
          <a:latin typeface="+mn-lt"/>
          <a:ea typeface="+mn-ea"/>
          <a:cs typeface="+mn-cs"/>
        </a:defRPr>
      </a:lvl3pPr>
      <a:lvl4pPr marL="708025" indent="-165100" algn="l" rtl="0" eaLnBrk="0" fontAlgn="base" hangingPunct="0">
        <a:spcBef>
          <a:spcPct val="25000"/>
        </a:spcBef>
        <a:spcAft>
          <a:spcPct val="0"/>
        </a:spcAft>
        <a:buClr>
          <a:srgbClr val="666666"/>
        </a:buClr>
        <a:buSzPct val="80000"/>
        <a:buFont typeface="Arial" pitchFamily="34" charset="0"/>
        <a:buChar char="–"/>
        <a:defRPr sz="1600">
          <a:solidFill>
            <a:schemeClr val="tx1"/>
          </a:solidFill>
          <a:latin typeface="+mn-lt"/>
          <a:ea typeface="+mn-ea"/>
          <a:cs typeface="+mn-cs"/>
        </a:defRPr>
      </a:lvl4pPr>
      <a:lvl5pPr marL="904875" indent="-195263" algn="l" rtl="0" eaLnBrk="0" fontAlgn="base" hangingPunct="0">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5pPr>
      <a:lvl6pPr marL="13620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6pPr>
      <a:lvl7pPr marL="18192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7pPr>
      <a:lvl8pPr marL="22764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8pPr>
      <a:lvl9pPr marL="2733675" indent="-195263" algn="l" rtl="0" fontAlgn="base">
        <a:spcBef>
          <a:spcPct val="15000"/>
        </a:spcBef>
        <a:spcAft>
          <a:spcPct val="0"/>
        </a:spcAft>
        <a:buClr>
          <a:srgbClr val="666666"/>
        </a:buClr>
        <a:buSzPct val="80000"/>
        <a:buFont typeface="Arial" pitchFamily="34" charset="0"/>
        <a:buChar char="–"/>
        <a:defRPr sz="14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imo.elliott@sap.com" TargetMode="External"/><Relationship Id="rId2" Type="http://schemas.openxmlformats.org/officeDocument/2006/relationships/image" Target="../media/image9.jpe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hyperlink" Target="http://twitter.com/timoelliot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7.xml"/><Relationship Id="rId1" Type="http://schemas.openxmlformats.org/officeDocument/2006/relationships/vmlDrawing" Target="../drawings/vmlDrawing6.vml"/><Relationship Id="rId5" Type="http://schemas.openxmlformats.org/officeDocument/2006/relationships/image" Target="../media/image23.wmf"/><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8.xml"/><Relationship Id="rId1" Type="http://schemas.openxmlformats.org/officeDocument/2006/relationships/vmlDrawing" Target="../drawings/vmlDrawing7.v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www.sapweb20.com/blog/powerpoint-twitter-tools/instructions"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9.xml"/><Relationship Id="rId1" Type="http://schemas.openxmlformats.org/officeDocument/2006/relationships/vmlDrawing" Target="../drawings/vmlDrawing8.v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0.xml"/><Relationship Id="rId1" Type="http://schemas.openxmlformats.org/officeDocument/2006/relationships/vmlDrawing" Target="../drawings/vmlDrawing9.v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1.xml"/><Relationship Id="rId1" Type="http://schemas.openxmlformats.org/officeDocument/2006/relationships/vmlDrawing" Target="../drawings/vmlDrawing10.v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twitter.com/sapweb20" TargetMode="External"/><Relationship Id="rId3" Type="http://schemas.openxmlformats.org/officeDocument/2006/relationships/hyperlink" Target="http://www.sapweb20.com/blog/powerpoint-twitter-tools" TargetMode="External"/><Relationship Id="rId7" Type="http://schemas.openxmlformats.org/officeDocument/2006/relationships/hyperlink" Target="mailto:timo.elliott@sap.com" TargetMode="External"/><Relationship Id="rId2" Type="http://schemas.openxmlformats.org/officeDocument/2006/relationships/hyperlink" Target="http://www.sap.com/solutions/sapbusinessobjects/sme/reporting-dashboarding/index.epx" TargetMode="Externa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hyperlink" Target="http://twitter.com/timoelliott" TargetMode="External"/><Relationship Id="rId5" Type="http://schemas.openxmlformats.org/officeDocument/2006/relationships/hyperlink" Target="http://sapweb20.com/" TargetMode="External"/><Relationship Id="rId10" Type="http://schemas.openxmlformats.org/officeDocument/2006/relationships/hyperlink" Target="http://timoelliott.com/" TargetMode="External"/><Relationship Id="rId4" Type="http://schemas.openxmlformats.org/officeDocument/2006/relationships/hyperlink" Target="http://www.sapweb20.com/blog/powerpoint-twitter-tools/instructions/" TargetMode="External"/><Relationship Id="rId9" Type="http://schemas.openxmlformats.org/officeDocument/2006/relationships/hyperlink" Target="mailto:telliott@timoelliott.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ontrol" Target="../activeX/activeX5.xml"/><Relationship Id="rId2" Type="http://schemas.openxmlformats.org/officeDocument/2006/relationships/control" Target="../activeX/activeX4.xml"/><Relationship Id="rId1" Type="http://schemas.openxmlformats.org/officeDocument/2006/relationships/vmlDrawing" Target="../drawings/vmlDrawing4.vml"/><Relationship Id="rId6" Type="http://schemas.openxmlformats.org/officeDocument/2006/relationships/image" Target="../media/image15.png"/><Relationship Id="rId5" Type="http://schemas.openxmlformats.org/officeDocument/2006/relationships/image" Target="../media/image14.wmf"/><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tidytweet.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sapweb20.com/blog/ppttools/AutoTweet_2004.zip" TargetMode="External"/><Relationship Id="rId2" Type="http://schemas.openxmlformats.org/officeDocument/2006/relationships/hyperlink" Target="http://www.sapweb20.com/blog/ppttools/AutoTweet_2007.zip"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5.vml"/><Relationship Id="rId5" Type="http://schemas.openxmlformats.org/officeDocument/2006/relationships/image" Target="../media/image20.png"/><Relationship Id="rId4" Type="http://schemas.openxmlformats.org/officeDocument/2006/relationships/hyperlink" Target="http://www.sapweb20.com/blog/powerpoint-twitter-tools/instructions/"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www.sapweb20.com/blog/powerpoint-twitter-tools/instruction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ChangeArrowheads="1"/>
          </p:cNvSpPr>
          <p:nvPr/>
        </p:nvSpPr>
        <p:spPr bwMode="auto">
          <a:xfrm>
            <a:off x="152400" y="152400"/>
            <a:ext cx="8839200" cy="5956300"/>
          </a:xfrm>
          <a:prstGeom prst="rect">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lIns="90000" tIns="46800" rIns="90000" bIns="46800" anchor="ctr"/>
          <a:lstStyle/>
          <a:p>
            <a:pPr>
              <a:buClr>
                <a:schemeClr val="accent1"/>
              </a:buClr>
              <a:buSzPct val="80000"/>
              <a:buFont typeface="Wingdings" pitchFamily="2" charset="2"/>
              <a:buNone/>
            </a:pPr>
            <a:endParaRPr lang="en-US">
              <a:solidFill>
                <a:schemeClr val="bg1"/>
              </a:solidFill>
            </a:endParaRPr>
          </a:p>
        </p:txBody>
      </p:sp>
      <p:pic>
        <p:nvPicPr>
          <p:cNvPr id="15363" name="Picture 3" descr="D:\Personal\Blog\reach for clou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687513"/>
            <a:ext cx="8839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Subtitle 1"/>
          <p:cNvSpPr>
            <a:spLocks noGrp="1"/>
          </p:cNvSpPr>
          <p:nvPr>
            <p:ph type="subTitle" idx="1"/>
          </p:nvPr>
        </p:nvSpPr>
        <p:spPr>
          <a:xfrm>
            <a:off x="249238" y="1243013"/>
            <a:ext cx="8643937" cy="1752600"/>
          </a:xfrm>
        </p:spPr>
        <p:txBody>
          <a:bodyPr/>
          <a:lstStyle/>
          <a:p>
            <a:r>
              <a:rPr lang="en-US" sz="1400" smtClean="0">
                <a:hlinkClick r:id="rId3"/>
              </a:rPr>
              <a:t>timo.elliott@sap.com</a:t>
            </a:r>
            <a:r>
              <a:rPr lang="en-US" sz="1400" smtClean="0"/>
              <a:t>	</a:t>
            </a:r>
            <a:r>
              <a:rPr lang="en-US" sz="1400" smtClean="0">
                <a:hlinkClick r:id="rId4"/>
              </a:rPr>
              <a:t>http://twitter.com/sapweb20</a:t>
            </a:r>
            <a:r>
              <a:rPr lang="en-US" sz="1400" smtClean="0"/>
              <a:t> 	December  2009	Slides v1.5 BETA</a:t>
            </a:r>
          </a:p>
        </p:txBody>
      </p:sp>
      <p:sp>
        <p:nvSpPr>
          <p:cNvPr id="15365" name="Title 2"/>
          <p:cNvSpPr>
            <a:spLocks noGrp="1"/>
          </p:cNvSpPr>
          <p:nvPr>
            <p:ph type="ctrTitle"/>
          </p:nvPr>
        </p:nvSpPr>
        <p:spPr>
          <a:xfrm>
            <a:off x="249238" y="200025"/>
            <a:ext cx="8643937" cy="1036638"/>
          </a:xfrm>
        </p:spPr>
        <p:txBody>
          <a:bodyPr/>
          <a:lstStyle/>
          <a:p>
            <a:r>
              <a:rPr lang="en-US" sz="3600" smtClean="0">
                <a:solidFill>
                  <a:schemeClr val="accent1"/>
                </a:solidFill>
              </a:rPr>
              <a:t>PowerPoint  Twitter  Tools</a:t>
            </a:r>
            <a:r>
              <a:rPr lang="en-US" smtClean="0"/>
              <a:t/>
            </a:r>
            <a:br>
              <a:rPr lang="en-US" smtClean="0"/>
            </a:br>
            <a:r>
              <a:rPr lang="en-US" smtClean="0"/>
              <a:t>From SAP BusinessObjects</a:t>
            </a:r>
          </a:p>
        </p:txBody>
      </p:sp>
      <p:pic>
        <p:nvPicPr>
          <p:cNvPr id="9" name="Picture 8" descr="twitter.png"/>
          <p:cNvPicPr>
            <a:picLocks noChangeAspect="1"/>
          </p:cNvPicPr>
          <p:nvPr/>
        </p:nvPicPr>
        <p:blipFill>
          <a:blip r:embed="rId5"/>
          <a:stretch>
            <a:fillRect/>
          </a:stretch>
        </p:blipFill>
        <p:spPr>
          <a:xfrm>
            <a:off x="3525838" y="3565525"/>
            <a:ext cx="1955800" cy="720725"/>
          </a:xfrm>
          <a:prstGeom prst="rect">
            <a:avLst/>
          </a:prstGeom>
          <a:effectLst>
            <a:outerShdw blurRad="469900" dist="38100" dir="540000" algn="tl" rotWithShape="0">
              <a:prstClr val="black">
                <a:alpha val="28000"/>
              </a:prstClr>
            </a:outerShdw>
          </a:effectLst>
        </p:spPr>
      </p:pic>
      <p:sp>
        <p:nvSpPr>
          <p:cNvPr id="15367" name="TextBox 6"/>
          <p:cNvSpPr txBox="1">
            <a:spLocks noChangeArrowheads="1"/>
          </p:cNvSpPr>
          <p:nvPr/>
        </p:nvSpPr>
        <p:spPr bwMode="auto">
          <a:xfrm>
            <a:off x="3035300" y="279400"/>
            <a:ext cx="3349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solidFill>
                  <a:schemeClr val="accent1"/>
                </a:solidFill>
              </a:rPr>
              <a:t>®</a:t>
            </a:r>
            <a:endParaRPr lang="en-US"/>
          </a:p>
        </p:txBody>
      </p:sp>
      <p:sp>
        <p:nvSpPr>
          <p:cNvPr id="15368" name="TextBox 7"/>
          <p:cNvSpPr txBox="1">
            <a:spLocks noChangeArrowheads="1"/>
          </p:cNvSpPr>
          <p:nvPr/>
        </p:nvSpPr>
        <p:spPr bwMode="auto">
          <a:xfrm>
            <a:off x="5181600" y="292100"/>
            <a:ext cx="3349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solidFill>
                  <a:schemeClr val="accent1"/>
                </a:solidFill>
              </a:rPr>
              <a:t>®</a:t>
            </a:r>
            <a:endParaRPr lang="en-US"/>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1"/>
          <p:cNvSpPr>
            <a:spLocks noGrp="1"/>
          </p:cNvSpPr>
          <p:nvPr>
            <p:ph type="title"/>
          </p:nvPr>
        </p:nvSpPr>
        <p:spPr/>
        <p:txBody>
          <a:bodyPr/>
          <a:lstStyle/>
          <a:p>
            <a:r>
              <a:rPr lang="en-US" smtClean="0"/>
              <a:t>PowerPoint Twitter Update Bar</a:t>
            </a:r>
          </a:p>
        </p:txBody>
      </p:sp>
      <p:sp>
        <p:nvSpPr>
          <p:cNvPr id="6148" name="Content Placeholder 2"/>
          <p:cNvSpPr>
            <a:spLocks noGrp="1"/>
          </p:cNvSpPr>
          <p:nvPr>
            <p:ph idx="1"/>
          </p:nvPr>
        </p:nvSpPr>
        <p:spPr/>
        <p:txBody>
          <a:bodyPr/>
          <a:lstStyle/>
          <a:p>
            <a:pPr marL="0" indent="0"/>
            <a:r>
              <a:rPr lang="en-US" smtClean="0"/>
              <a:t>Note: This bar uses “basic authentication.” Because of Twitter/ Flash security restrictions, the file “powerpoint_twitter_update_status.swf” must be in the same directory as this slide deck for the bar to work.</a:t>
            </a:r>
          </a:p>
        </p:txBody>
      </p:sp>
      <p:sp>
        <p:nvSpPr>
          <p:cNvPr id="6149"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C3561565-A6AB-4AB8-96CC-7EFFF825F271}" type="slidenum">
              <a:rPr lang="en-US" sz="700" smtClean="0">
                <a:solidFill>
                  <a:srgbClr val="666666"/>
                </a:solidFill>
              </a:rPr>
              <a:pPr>
                <a:buClrTx/>
                <a:buSzTx/>
                <a:buFontTx/>
                <a:buNone/>
              </a:pPr>
              <a:t>11</a:t>
            </a:fld>
            <a:endParaRPr lang="en-US" sz="700" smtClean="0">
              <a:solidFill>
                <a:srgbClr val="666666"/>
              </a:solidFill>
            </a:endParaRPr>
          </a:p>
        </p:txBody>
      </p:sp>
      <p:pic>
        <p:nvPicPr>
          <p:cNvPr id="615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2836863"/>
            <a:ext cx="45243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TextBox 5"/>
          <p:cNvSpPr txBox="1">
            <a:spLocks noChangeArrowheads="1"/>
          </p:cNvSpPr>
          <p:nvPr/>
        </p:nvSpPr>
        <p:spPr bwMode="auto">
          <a:xfrm>
            <a:off x="3378200" y="2603500"/>
            <a:ext cx="17494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t>Picture of the bar</a:t>
            </a:r>
          </a:p>
        </p:txBody>
      </p:sp>
      <p:sp>
        <p:nvSpPr>
          <p:cNvPr id="6152" name="TextBox 6"/>
          <p:cNvSpPr txBox="1">
            <a:spLocks noChangeArrowheads="1"/>
          </p:cNvSpPr>
          <p:nvPr/>
        </p:nvSpPr>
        <p:spPr bwMode="auto">
          <a:xfrm>
            <a:off x="1955800" y="3886200"/>
            <a:ext cx="4837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t>Real bar below (put in presentation mode to view)</a:t>
            </a:r>
          </a:p>
        </p:txBody>
      </p:sp>
    </p:spTree>
    <p:controls>
      <mc:AlternateContent xmlns:mc="http://schemas.openxmlformats.org/markup-compatibility/2006">
        <mc:Choice xmlns:v="urn:schemas-microsoft-com:vml" Requires="v">
          <p:control spid="6146" name="ShockwaveFlash1" r:id="rId2" imgW="4216320" imgH="558720"/>
        </mc:Choice>
        <mc:Fallback>
          <p:control name="ShockwaveFlash1" r:id="rId2" imgW="4216320" imgH="55872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2184400" y="4178300"/>
                  <a:ext cx="4216400" cy="558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p:txBody>
          <a:bodyPr/>
          <a:lstStyle/>
          <a:p>
            <a:r>
              <a:rPr lang="en-US" smtClean="0"/>
              <a:t>PowerPoint Twitter Mood Meter</a:t>
            </a:r>
          </a:p>
        </p:txBody>
      </p:sp>
      <p:sp>
        <p:nvSpPr>
          <p:cNvPr id="3" name="Content Placeholder 2"/>
          <p:cNvSpPr>
            <a:spLocks noGrp="1"/>
          </p:cNvSpPr>
          <p:nvPr>
            <p:ph idx="1"/>
          </p:nvPr>
        </p:nvSpPr>
        <p:spPr/>
        <p:txBody>
          <a:bodyPr/>
          <a:lstStyle/>
          <a:p>
            <a:pPr>
              <a:defRPr/>
            </a:pPr>
            <a:r>
              <a:rPr lang="en-US" dirty="0" smtClean="0"/>
              <a:t>This tool is a variation on the twitter voting. The audience can tweet either:</a:t>
            </a:r>
          </a:p>
          <a:p>
            <a:pPr lvl="1">
              <a:defRPr/>
            </a:pPr>
            <a:r>
              <a:rPr lang="en-US" dirty="0" smtClean="0"/>
              <a:t>@</a:t>
            </a:r>
            <a:r>
              <a:rPr lang="en-US" dirty="0" err="1" smtClean="0"/>
              <a:t>votebytweet</a:t>
            </a:r>
            <a:r>
              <a:rPr lang="en-US" dirty="0" smtClean="0"/>
              <a:t> </a:t>
            </a:r>
            <a:r>
              <a:rPr lang="en-US" b="1" dirty="0" smtClean="0"/>
              <a:t>warmer</a:t>
            </a:r>
            <a:r>
              <a:rPr lang="en-US" dirty="0" smtClean="0"/>
              <a:t> </a:t>
            </a:r>
            <a:r>
              <a:rPr lang="en-US" i="1" dirty="0" err="1" smtClean="0"/>
              <a:t>myuniqueid</a:t>
            </a:r>
            <a:r>
              <a:rPr lang="en-US" i="1" dirty="0" smtClean="0"/>
              <a:t> </a:t>
            </a:r>
          </a:p>
          <a:p>
            <a:pPr lvl="1">
              <a:defRPr/>
            </a:pPr>
            <a:r>
              <a:rPr lang="en-US" dirty="0" smtClean="0"/>
              <a:t>@</a:t>
            </a:r>
            <a:r>
              <a:rPr lang="en-US" dirty="0" err="1" smtClean="0"/>
              <a:t>votebytweet</a:t>
            </a:r>
            <a:r>
              <a:rPr lang="en-US" dirty="0" smtClean="0"/>
              <a:t> </a:t>
            </a:r>
            <a:r>
              <a:rPr lang="en-US" b="1" dirty="0" smtClean="0"/>
              <a:t>colder</a:t>
            </a:r>
            <a:r>
              <a:rPr lang="en-US" dirty="0" smtClean="0"/>
              <a:t> </a:t>
            </a:r>
            <a:r>
              <a:rPr lang="en-US" i="1" dirty="0" err="1" smtClean="0"/>
              <a:t>myuniqueid</a:t>
            </a:r>
            <a:endParaRPr lang="en-US" i="1" dirty="0" smtClean="0"/>
          </a:p>
          <a:p>
            <a:pPr marL="0" indent="0">
              <a:defRPr/>
            </a:pPr>
            <a:r>
              <a:rPr lang="en-US" dirty="0" smtClean="0"/>
              <a:t>And the indicator in the bar will move to the right (warmer) or to the left (colder). The bar shows the average of the last </a:t>
            </a:r>
            <a:r>
              <a:rPr lang="en-US" i="1" dirty="0" smtClean="0"/>
              <a:t>n</a:t>
            </a:r>
            <a:r>
              <a:rPr lang="en-US" dirty="0" smtClean="0"/>
              <a:t> tweets (10 by default)</a:t>
            </a:r>
          </a:p>
          <a:p>
            <a:pPr marL="0" indent="0">
              <a:defRPr/>
            </a:pPr>
            <a:endParaRPr lang="en-US" dirty="0" smtClean="0"/>
          </a:p>
          <a:p>
            <a:pPr marL="0" indent="0">
              <a:defRPr/>
            </a:pPr>
            <a:r>
              <a:rPr lang="en-US" dirty="0" smtClean="0"/>
              <a:t>Usage example: at the start of a presentation, you ask the audience how they feel about a particular topic (e.g. “do you think SAP is an innovative company?”. Then the audience can tweet during the presentation if they agree/disagree, and the bar shows the current “mood”</a:t>
            </a:r>
          </a:p>
          <a:p>
            <a:pPr marL="0" indent="0">
              <a:defRPr/>
            </a:pPr>
            <a:r>
              <a:rPr lang="en-US" dirty="0" smtClean="0"/>
              <a:t>As with the ticker bar, this should be installed in the </a:t>
            </a:r>
            <a:r>
              <a:rPr lang="en-US" dirty="0" err="1" smtClean="0"/>
              <a:t>powerpoint</a:t>
            </a:r>
            <a:r>
              <a:rPr lang="en-US" dirty="0" smtClean="0"/>
              <a:t> slide master if you want to use it across slides. See </a:t>
            </a:r>
            <a:r>
              <a:rPr lang="en-US" dirty="0" smtClean="0">
                <a:hlinkClick r:id="rId4"/>
              </a:rPr>
              <a:t>http://www.sapweb20.com/blog/powerpoint-twitter-tools/instructions</a:t>
            </a:r>
            <a:r>
              <a:rPr lang="en-US" dirty="0" smtClean="0"/>
              <a:t> for more details</a:t>
            </a:r>
          </a:p>
        </p:txBody>
      </p:sp>
      <p:sp>
        <p:nvSpPr>
          <p:cNvPr id="717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914F3A6C-1589-4AAC-8FCC-29F7AAE96A81}" type="slidenum">
              <a:rPr lang="en-US" sz="700" smtClean="0">
                <a:solidFill>
                  <a:srgbClr val="666666"/>
                </a:solidFill>
              </a:rPr>
              <a:pPr>
                <a:buClrTx/>
                <a:buSzTx/>
                <a:buFontTx/>
                <a:buNone/>
              </a:pPr>
              <a:t>12</a:t>
            </a:fld>
            <a:endParaRPr lang="en-US" sz="700" smtClean="0">
              <a:solidFill>
                <a:srgbClr val="666666"/>
              </a:solidFill>
            </a:endParaRPr>
          </a:p>
        </p:txBody>
      </p:sp>
      <p:pic>
        <p:nvPicPr>
          <p:cNvPr id="717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6725" y="3076575"/>
            <a:ext cx="78136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TextBox 5"/>
          <p:cNvSpPr txBox="1">
            <a:spLocks noChangeArrowheads="1"/>
          </p:cNvSpPr>
          <p:nvPr/>
        </p:nvSpPr>
        <p:spPr bwMode="auto">
          <a:xfrm>
            <a:off x="1879600" y="5969000"/>
            <a:ext cx="4837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t>Real bar below (put in presentation mode to view)</a:t>
            </a:r>
          </a:p>
        </p:txBody>
      </p:sp>
    </p:spTree>
    <p:controls>
      <mc:AlternateContent xmlns:mc="http://schemas.openxmlformats.org/markup-compatibility/2006">
        <mc:Choice xmlns:v="urn:schemas-microsoft-com:vml" Requires="v">
          <p:control spid="7170" name="ShockwaveFlash1" r:id="rId2" imgW="9142857" imgH="482777"/>
        </mc:Choice>
        <mc:Fallback>
          <p:control name="ShockwaveFlash1" r:id="rId2" imgW="9142857" imgH="482777">
            <p:pic>
              <p:nvPicPr>
                <p:cNvPr id="0" name="ShockwaveFlash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0" y="6375400"/>
                  <a:ext cx="9144000" cy="482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PowerPoint Crowd Meter</a:t>
            </a:r>
            <a:br>
              <a:rPr lang="en-US" dirty="0" smtClean="0"/>
            </a:br>
            <a:r>
              <a:rPr lang="en-US" dirty="0" smtClean="0">
                <a:latin typeface="+mn-lt"/>
              </a:rPr>
              <a:t>Make some noise!</a:t>
            </a:r>
            <a:endParaRPr lang="en-US" dirty="0">
              <a:latin typeface="+mn-lt"/>
            </a:endParaRPr>
          </a:p>
        </p:txBody>
      </p:sp>
      <p:sp>
        <p:nvSpPr>
          <p:cNvPr id="8196" name="Content Placeholder 3"/>
          <p:cNvSpPr>
            <a:spLocks noGrp="1"/>
          </p:cNvSpPr>
          <p:nvPr>
            <p:ph idx="1"/>
          </p:nvPr>
        </p:nvSpPr>
        <p:spPr/>
        <p:txBody>
          <a:bodyPr/>
          <a:lstStyle/>
          <a:p>
            <a:endParaRPr lang="en-US" smtClean="0"/>
          </a:p>
        </p:txBody>
      </p:sp>
      <p:sp>
        <p:nvSpPr>
          <p:cNvPr id="8197"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E17C8226-61FD-409F-9AA9-69E43AF91CCA}" type="slidenum">
              <a:rPr lang="en-US" sz="700" smtClean="0">
                <a:solidFill>
                  <a:srgbClr val="666666"/>
                </a:solidFill>
              </a:rPr>
              <a:pPr>
                <a:buClrTx/>
                <a:buSzTx/>
                <a:buFontTx/>
                <a:buNone/>
              </a:pPr>
              <a:t>13</a:t>
            </a:fld>
            <a:endParaRPr lang="en-US" sz="700" smtClean="0">
              <a:solidFill>
                <a:srgbClr val="666666"/>
              </a:solidFill>
            </a:endParaRPr>
          </a:p>
        </p:txBody>
      </p:sp>
    </p:spTree>
    <p:controls>
      <mc:AlternateContent xmlns:mc="http://schemas.openxmlformats.org/markup-compatibility/2006">
        <mc:Choice xmlns:v="urn:schemas-microsoft-com:vml" Requires="v">
          <p:control spid="8194" name="ShockwaveFlash1" r:id="rId2" imgW="9142857" imgH="5663670"/>
        </mc:Choice>
        <mc:Fallback>
          <p:control name="ShockwaveFlash1" r:id="rId2" imgW="9142857" imgH="566367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1193800"/>
                  <a:ext cx="9144000" cy="56642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PowerPoint Zoom Text Method 1</a:t>
            </a:r>
            <a:br>
              <a:rPr lang="en-US" dirty="0" smtClean="0"/>
            </a:br>
            <a:r>
              <a:rPr lang="en-US" dirty="0" smtClean="0">
                <a:latin typeface="+mn-lt"/>
              </a:rPr>
              <a:t>Click the button to Add Your Own Text</a:t>
            </a:r>
            <a:endParaRPr lang="en-US" dirty="0">
              <a:latin typeface="+mn-lt"/>
            </a:endParaRPr>
          </a:p>
        </p:txBody>
      </p:sp>
      <p:sp>
        <p:nvSpPr>
          <p:cNvPr id="9220" name="Content Placeholder 3"/>
          <p:cNvSpPr>
            <a:spLocks noGrp="1"/>
          </p:cNvSpPr>
          <p:nvPr>
            <p:ph idx="1"/>
          </p:nvPr>
        </p:nvSpPr>
        <p:spPr/>
        <p:txBody>
          <a:bodyPr/>
          <a:lstStyle/>
          <a:p>
            <a:endParaRPr lang="en-US" smtClean="0"/>
          </a:p>
        </p:txBody>
      </p:sp>
      <p:sp>
        <p:nvSpPr>
          <p:cNvPr id="9221"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1DAA87B2-0CF1-4E8F-8278-6B40647BA9CA}" type="slidenum">
              <a:rPr lang="en-US" sz="700" smtClean="0">
                <a:solidFill>
                  <a:srgbClr val="666666"/>
                </a:solidFill>
              </a:rPr>
              <a:pPr>
                <a:buClrTx/>
                <a:buSzTx/>
                <a:buFontTx/>
                <a:buNone/>
              </a:pPr>
              <a:t>14</a:t>
            </a:fld>
            <a:endParaRPr lang="en-US" sz="700" smtClean="0">
              <a:solidFill>
                <a:srgbClr val="666666"/>
              </a:solidFill>
            </a:endParaRPr>
          </a:p>
        </p:txBody>
      </p:sp>
    </p:spTree>
    <p:controls>
      <mc:AlternateContent xmlns:mc="http://schemas.openxmlformats.org/markup-compatibility/2006">
        <mc:Choice xmlns:v="urn:schemas-microsoft-com:vml" Requires="v">
          <p:control spid="9218" name="ShockwaveFlash1" r:id="rId2" imgW="8802329" imgH="5499603"/>
        </mc:Choice>
        <mc:Fallback>
          <p:control name="ShockwaveFlash1" r:id="rId2" imgW="8802329" imgH="549960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165100" y="1130300"/>
                  <a:ext cx="8801100" cy="54991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PowerPoint Zoom Text Method 2</a:t>
            </a:r>
            <a:br>
              <a:rPr lang="en-US" dirty="0" smtClean="0"/>
            </a:br>
            <a:r>
              <a:rPr lang="en-US" dirty="0" smtClean="0">
                <a:latin typeface="+mn-lt"/>
              </a:rPr>
              <a:t>Put in presentation mode to view effect</a:t>
            </a:r>
            <a:endParaRPr lang="en-US" dirty="0">
              <a:latin typeface="+mn-lt"/>
            </a:endParaRPr>
          </a:p>
        </p:txBody>
      </p:sp>
      <p:sp>
        <p:nvSpPr>
          <p:cNvPr id="10244" name="Content Placeholder 4"/>
          <p:cNvSpPr>
            <a:spLocks noGrp="1"/>
          </p:cNvSpPr>
          <p:nvPr>
            <p:ph idx="1"/>
          </p:nvPr>
        </p:nvSpPr>
        <p:spPr/>
        <p:txBody>
          <a:bodyPr/>
          <a:lstStyle/>
          <a:p>
            <a:endParaRPr lang="en-US" smtClean="0"/>
          </a:p>
        </p:txBody>
      </p:sp>
      <p:sp>
        <p:nvSpPr>
          <p:cNvPr id="10245"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547CBC6F-60CC-419D-BA69-C2E0CA6A91CE}" type="slidenum">
              <a:rPr lang="en-US" sz="700" smtClean="0">
                <a:solidFill>
                  <a:srgbClr val="666666"/>
                </a:solidFill>
              </a:rPr>
              <a:pPr>
                <a:buClrTx/>
                <a:buSzTx/>
                <a:buFontTx/>
                <a:buNone/>
              </a:pPr>
              <a:t>15</a:t>
            </a:fld>
            <a:endParaRPr lang="en-US" sz="700" smtClean="0">
              <a:solidFill>
                <a:srgbClr val="666666"/>
              </a:solidFill>
            </a:endParaRPr>
          </a:p>
        </p:txBody>
      </p:sp>
      <p:sp>
        <p:nvSpPr>
          <p:cNvPr id="10246" name="TextBox 3"/>
          <p:cNvSpPr txBox="1">
            <a:spLocks noChangeArrowheads="1"/>
          </p:cNvSpPr>
          <p:nvPr/>
        </p:nvSpPr>
        <p:spPr bwMode="auto">
          <a:xfrm>
            <a:off x="114300" y="1003300"/>
            <a:ext cx="8763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sz="1200"/>
              <a:t>Click on a word to “zoom” in on it. To modify the text shown, go to edit mode, right click on the flash movie below, choose “parameters”, find the “movie” parameter, and change the words after “mywords=“. Use a semi-colon to separate phrases. </a:t>
            </a:r>
          </a:p>
        </p:txBody>
      </p:sp>
    </p:spTree>
    <p:controls>
      <mc:AlternateContent xmlns:mc="http://schemas.openxmlformats.org/markup-compatibility/2006">
        <mc:Choice xmlns:v="urn:schemas-microsoft-com:vml" Requires="v">
          <p:control spid="10242" name="ShockwaveFlash1" r:id="rId2" imgW="9142857" imgH="5347101"/>
        </mc:Choice>
        <mc:Fallback>
          <p:control name="ShockwaveFlash1" r:id="rId2" imgW="9142857" imgH="5347101">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0" y="1511300"/>
                  <a:ext cx="9144000" cy="53467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mtClean="0"/>
              <a:t>Copyright 2009 SAP AG</a:t>
            </a:r>
            <a:br>
              <a:rPr lang="en-US" smtClean="0"/>
            </a:br>
            <a:r>
              <a:rPr lang="en-US" smtClean="0"/>
              <a:t>All Rights Reserved</a:t>
            </a:r>
          </a:p>
        </p:txBody>
      </p:sp>
      <p:sp>
        <p:nvSpPr>
          <p:cNvPr id="22531" name="Rectangle 3"/>
          <p:cNvSpPr>
            <a:spLocks noGrp="1" noChangeArrowheads="1"/>
          </p:cNvSpPr>
          <p:nvPr>
            <p:ph idx="1"/>
          </p:nvPr>
        </p:nvSpPr>
        <p:spPr/>
        <p:txBody>
          <a:bodyPr/>
          <a:lstStyle/>
          <a:p>
            <a:pPr>
              <a:spcBef>
                <a:spcPct val="50000"/>
              </a:spcBef>
            </a:pPr>
            <a:r>
              <a:rPr lang="en-US" sz="900" smtClean="0">
                <a:ea typeface="MS PGothic" pitchFamily="34" charset="-128"/>
              </a:rPr>
              <a:t>Some software products marketed by SAP AG and its distributors contain proprietary software components of other software vendors.</a:t>
            </a:r>
          </a:p>
          <a:p>
            <a:pPr>
              <a:spcBef>
                <a:spcPct val="50000"/>
              </a:spcBef>
            </a:pPr>
            <a:r>
              <a:rPr lang="en-US" sz="900" smtClean="0">
                <a:ea typeface="MS PGothic" pitchFamily="34" charset="-128"/>
              </a:rPr>
              <a:t>SAP, R/3, xApps, xApp, SAP NetWeaver, Duet, SAP Business ByDesign, ByDesign, PartnerEdge and other SAP products and services mentioned herein as well as their respective logos are trademarks or registered trademarks of SAP AG in Germany and in several other countries all over the world. </a:t>
            </a:r>
            <a:br>
              <a:rPr lang="en-US" sz="900" smtClean="0">
                <a:ea typeface="MS PGothic" pitchFamily="34" charset="-128"/>
              </a:rPr>
            </a:br>
            <a:r>
              <a:rPr lang="en-US" sz="900" smtClean="0"/>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S.A. in the United States and in several other countries. Business Objects is an SAP Company. </a:t>
            </a:r>
            <a:r>
              <a:rPr lang="en-US" sz="900" smtClean="0">
                <a:ea typeface="MS PGothic" pitchFamily="34" charset="-128"/>
              </a:rPr>
              <a:t>All other product and service names mentioned and associated logos displayed are the trademarks of their respective companies. Data contained in this document serves informational purposes only. National product specifications may vary.</a:t>
            </a:r>
          </a:p>
          <a:p>
            <a:pPr>
              <a:spcBef>
                <a:spcPct val="50000"/>
              </a:spcBef>
            </a:pPr>
            <a:r>
              <a:rPr lang="en-US" sz="900" smtClean="0">
                <a:ea typeface="MS PGothic" pitchFamily="34" charset="-128"/>
              </a:rPr>
              <a:t>Please note that this document is subject to change and may be changed by SAP at any time without notice. SAP assumes no responsibility for errors or omissions in this document. SAP does not warrant the accuracy or completeness of the information, text, graphics, links, or other items contained within this material. This document is provided without a warranty of any kind, either express or implied, including but not limited to the implied warranties of merchantability, fitness for a particular purpose, or non-infringement.</a:t>
            </a:r>
          </a:p>
          <a:p>
            <a:pPr>
              <a:spcBef>
                <a:spcPct val="50000"/>
              </a:spcBef>
            </a:pPr>
            <a:r>
              <a:rPr lang="en-US" sz="900" smtClean="0">
                <a:ea typeface="MS PGothic" pitchFamily="34" charset="-128"/>
              </a:rPr>
              <a:t>SAP shall have no liability for damages of any kind including without limitation direct, special, indirect, or consequential damages that may result from the use of these materials. This limitation shall not apply in cases of intent or gross negligence.</a:t>
            </a:r>
          </a:p>
          <a:p>
            <a:pPr>
              <a:spcBef>
                <a:spcPct val="50000"/>
              </a:spcBef>
            </a:pPr>
            <a:r>
              <a:rPr lang="en-US" sz="900" smtClean="0">
                <a:ea typeface="MS PGothic" pitchFamily="34" charset="-128"/>
              </a:rPr>
              <a:t>The statutory liability for personal injury and defective products is not affected. SAP has no control over the information that you may access through the use of hot links contained in these materials and does not endorse your use of third-party Web pages nor provide any warranty whatsoever relating to third-party Web pages. </a:t>
            </a:r>
          </a:p>
        </p:txBody>
      </p:sp>
      <p:sp>
        <p:nvSpPr>
          <p:cNvPr id="2253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2008 / Page </a:t>
            </a:r>
            <a:fld id="{10A617E0-D6DC-4F97-908E-657C951230E2}" type="slidenum">
              <a:rPr lang="en-US" sz="700" smtClean="0">
                <a:solidFill>
                  <a:srgbClr val="666666"/>
                </a:solidFill>
              </a:rPr>
              <a:pPr>
                <a:buClrTx/>
                <a:buSzTx/>
                <a:buFontTx/>
                <a:buNone/>
              </a:pPr>
              <a:t>16</a:t>
            </a:fld>
            <a:endParaRPr lang="en-US" sz="700" smtClean="0">
              <a:solidFill>
                <a:srgbClr val="666666"/>
              </a:solidFill>
            </a:endParaRP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Introduction</a:t>
            </a:r>
          </a:p>
        </p:txBody>
      </p:sp>
      <p:sp>
        <p:nvSpPr>
          <p:cNvPr id="6147" name="Content Placeholder 2"/>
          <p:cNvSpPr>
            <a:spLocks noGrp="1"/>
          </p:cNvSpPr>
          <p:nvPr>
            <p:ph idx="1"/>
          </p:nvPr>
        </p:nvSpPr>
        <p:spPr>
          <a:xfrm>
            <a:off x="2133600" y="1292225"/>
            <a:ext cx="6761163" cy="4824413"/>
          </a:xfrm>
        </p:spPr>
        <p:txBody>
          <a:bodyPr/>
          <a:lstStyle/>
          <a:p>
            <a:pPr marL="0" indent="0">
              <a:defRPr/>
            </a:pPr>
            <a:r>
              <a:rPr lang="en-US" sz="1400" b="1" dirty="0" smtClean="0"/>
              <a:t>Welcome!</a:t>
            </a:r>
            <a:r>
              <a:rPr lang="en-US" sz="1400" dirty="0" smtClean="0"/>
              <a:t> </a:t>
            </a:r>
          </a:p>
          <a:p>
            <a:pPr marL="0" indent="0">
              <a:defRPr/>
            </a:pPr>
            <a:r>
              <a:rPr lang="en-US" sz="1400" dirty="0" smtClean="0"/>
              <a:t>This presentation explains the PROTOTYPE PowerPoint Twitter Tools I designed using the SAP BusinessObjects </a:t>
            </a:r>
            <a:r>
              <a:rPr lang="en-US" sz="1400" dirty="0" err="1" smtClean="0"/>
              <a:t>Dashboarding</a:t>
            </a:r>
            <a:r>
              <a:rPr lang="en-US" sz="1400" dirty="0" smtClean="0"/>
              <a:t> product, </a:t>
            </a:r>
            <a:r>
              <a:rPr lang="en-US" sz="1400" dirty="0" smtClean="0">
                <a:hlinkClick r:id="rId2"/>
              </a:rPr>
              <a:t>Xcelsius</a:t>
            </a:r>
            <a:r>
              <a:rPr lang="en-US" sz="1400" dirty="0" smtClean="0"/>
              <a:t>, that help make presentations a more interactive, web 2.0 experience.</a:t>
            </a:r>
          </a:p>
          <a:p>
            <a:pPr marL="0" indent="0">
              <a:defRPr/>
            </a:pPr>
            <a:r>
              <a:rPr lang="en-US" sz="1400" dirty="0" smtClean="0"/>
              <a:t>For more information, detailed instructions and troubleshooting tips, please go to the </a:t>
            </a:r>
            <a:r>
              <a:rPr lang="en-US" sz="1400" dirty="0" smtClean="0">
                <a:hlinkClick r:id="rId3"/>
              </a:rPr>
              <a:t>SAPweb20.com</a:t>
            </a:r>
            <a:r>
              <a:rPr lang="en-US" sz="1400" dirty="0" smtClean="0"/>
              <a:t> web site:</a:t>
            </a:r>
          </a:p>
          <a:p>
            <a:pPr marL="0" indent="0">
              <a:defRPr/>
            </a:pPr>
            <a:r>
              <a:rPr lang="en-US" sz="1400" dirty="0" smtClean="0">
                <a:hlinkClick r:id="rId4"/>
              </a:rPr>
              <a:t>http://www.sapweb20.com/blog/powerpoint-twitter-tools/instructions/</a:t>
            </a:r>
            <a:endParaRPr lang="en-US" sz="1400" dirty="0" smtClean="0"/>
          </a:p>
          <a:p>
            <a:pPr marL="0" indent="0">
              <a:defRPr/>
            </a:pPr>
            <a:r>
              <a:rPr lang="en-US" sz="1400" b="1" dirty="0" smtClean="0"/>
              <a:t>These tools are prototypes. </a:t>
            </a:r>
            <a:r>
              <a:rPr lang="en-US" sz="1400" dirty="0" smtClean="0"/>
              <a:t>Please go to the </a:t>
            </a:r>
            <a:r>
              <a:rPr lang="en-US" sz="1400" dirty="0" smtClean="0">
                <a:hlinkClick r:id="rId5"/>
              </a:rPr>
              <a:t>http://sapweb20.com</a:t>
            </a:r>
            <a:r>
              <a:rPr lang="en-US" sz="1400" dirty="0" smtClean="0"/>
              <a:t> web site for more information on using the tools</a:t>
            </a:r>
          </a:p>
          <a:p>
            <a:pPr>
              <a:defRPr/>
            </a:pPr>
            <a:r>
              <a:rPr lang="en-US" sz="1400" b="1" dirty="0" smtClean="0"/>
              <a:t>Contents</a:t>
            </a:r>
          </a:p>
          <a:p>
            <a:pPr lvl="1">
              <a:defRPr/>
            </a:pPr>
            <a:r>
              <a:rPr lang="en-US" sz="1200" dirty="0" smtClean="0"/>
              <a:t>PowerPoint Feedback Slides</a:t>
            </a:r>
          </a:p>
          <a:p>
            <a:pPr lvl="1">
              <a:defRPr/>
            </a:pPr>
            <a:r>
              <a:rPr lang="en-US" sz="1200" dirty="0" smtClean="0"/>
              <a:t>PowerPoint Twitter </a:t>
            </a:r>
            <a:r>
              <a:rPr lang="en-US" sz="1200" dirty="0" err="1" smtClean="0"/>
              <a:t>AutoTweet</a:t>
            </a:r>
            <a:endParaRPr lang="en-US" sz="1200" dirty="0" smtClean="0"/>
          </a:p>
          <a:p>
            <a:pPr lvl="1">
              <a:defRPr/>
            </a:pPr>
            <a:r>
              <a:rPr lang="en-US" sz="1200" dirty="0" smtClean="0"/>
              <a:t>PowerPoint Twitter Voting</a:t>
            </a:r>
          </a:p>
          <a:p>
            <a:pPr lvl="1">
              <a:defRPr/>
            </a:pPr>
            <a:r>
              <a:rPr lang="en-US" sz="1200" dirty="0" smtClean="0"/>
              <a:t>PowerPoint Twitter Ticker Bar</a:t>
            </a:r>
          </a:p>
          <a:p>
            <a:pPr lvl="1">
              <a:defRPr/>
            </a:pPr>
            <a:r>
              <a:rPr lang="en-US" sz="1200" dirty="0" smtClean="0"/>
              <a:t>PowerPoint Twitter Update Bar</a:t>
            </a:r>
          </a:p>
          <a:p>
            <a:pPr lvl="1">
              <a:defRPr/>
            </a:pPr>
            <a:r>
              <a:rPr lang="en-US" sz="1200" dirty="0" smtClean="0"/>
              <a:t>PowerPoint Twitter Mood Meter</a:t>
            </a:r>
          </a:p>
          <a:p>
            <a:pPr lvl="1">
              <a:defRPr/>
            </a:pPr>
            <a:r>
              <a:rPr lang="en-US" sz="1200" dirty="0" smtClean="0"/>
              <a:t>PowerPoint Crowd Meter</a:t>
            </a:r>
          </a:p>
          <a:p>
            <a:pPr lvl="1">
              <a:defRPr/>
            </a:pPr>
            <a:r>
              <a:rPr lang="en-US" sz="1200" dirty="0" smtClean="0"/>
              <a:t>PowerPoint Zoom Text</a:t>
            </a:r>
          </a:p>
          <a:p>
            <a:pPr lvl="1">
              <a:defRPr/>
            </a:pPr>
            <a:endParaRPr lang="en-US" sz="1200" dirty="0" smtClean="0"/>
          </a:p>
          <a:p>
            <a:pPr lvl="1">
              <a:defRPr/>
            </a:pPr>
            <a:endParaRPr lang="en-US" sz="1200" dirty="0" smtClean="0"/>
          </a:p>
          <a:p>
            <a:pPr lvl="1">
              <a:defRPr/>
            </a:pPr>
            <a:endParaRPr lang="en-US" sz="1200" dirty="0" smtClean="0"/>
          </a:p>
          <a:p>
            <a:pPr lvl="1">
              <a:defRPr/>
            </a:pPr>
            <a:endParaRPr lang="en-US" sz="1200" dirty="0" smtClean="0"/>
          </a:p>
          <a:p>
            <a:pPr>
              <a:defRPr/>
            </a:pPr>
            <a:endParaRPr lang="en-US" sz="1400" dirty="0" smtClean="0"/>
          </a:p>
        </p:txBody>
      </p:sp>
      <p:sp>
        <p:nvSpPr>
          <p:cNvPr id="1638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9E02EF5C-44AA-4F08-A118-96B68DA94D34}" type="slidenum">
              <a:rPr lang="en-US" sz="700" smtClean="0">
                <a:solidFill>
                  <a:srgbClr val="666666"/>
                </a:solidFill>
              </a:rPr>
              <a:pPr>
                <a:buClrTx/>
                <a:buSzTx/>
                <a:buFontTx/>
                <a:buNone/>
              </a:pPr>
              <a:t>2</a:t>
            </a:fld>
            <a:endParaRPr lang="en-US" sz="700" smtClean="0">
              <a:solidFill>
                <a:srgbClr val="666666"/>
              </a:solidFill>
            </a:endParaRPr>
          </a:p>
        </p:txBody>
      </p:sp>
      <p:pic>
        <p:nvPicPr>
          <p:cNvPr id="16389" name="Picture 4" descr="timo_elliott2_110x110.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77800" y="1206500"/>
            <a:ext cx="1828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Box 5"/>
          <p:cNvSpPr txBox="1">
            <a:spLocks noChangeArrowheads="1"/>
          </p:cNvSpPr>
          <p:nvPr/>
        </p:nvSpPr>
        <p:spPr bwMode="auto">
          <a:xfrm>
            <a:off x="50800" y="3124200"/>
            <a:ext cx="19685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sz="1200" b="1"/>
              <a:t>Timo Elliott</a:t>
            </a:r>
          </a:p>
          <a:p>
            <a:pPr eaLnBrk="1" hangingPunct="1"/>
            <a:r>
              <a:rPr lang="en-US" sz="1200"/>
              <a:t>Senior Director, Strategic Marketing</a:t>
            </a:r>
          </a:p>
          <a:p>
            <a:pPr eaLnBrk="1" hangingPunct="1"/>
            <a:r>
              <a:rPr lang="en-US" sz="1200"/>
              <a:t>SAP BusinessObjects</a:t>
            </a:r>
          </a:p>
          <a:p>
            <a:pPr eaLnBrk="1" hangingPunct="1"/>
            <a:r>
              <a:rPr lang="en-US" sz="1200"/>
              <a:t>Paris, France</a:t>
            </a:r>
          </a:p>
          <a:p>
            <a:pPr eaLnBrk="1" hangingPunct="1"/>
            <a:r>
              <a:rPr lang="en-US" sz="1200"/>
              <a:t>+33607864903</a:t>
            </a:r>
            <a:br>
              <a:rPr lang="en-US" sz="1200"/>
            </a:br>
            <a:endParaRPr lang="en-US" sz="1200"/>
          </a:p>
          <a:p>
            <a:pPr eaLnBrk="1" hangingPunct="1"/>
            <a:r>
              <a:rPr lang="en-US" sz="1200">
                <a:hlinkClick r:id="rId7"/>
              </a:rPr>
              <a:t>timo.elliott@sap.com</a:t>
            </a:r>
            <a:endParaRPr lang="en-US" sz="1200"/>
          </a:p>
          <a:p>
            <a:pPr eaLnBrk="1" hangingPunct="1"/>
            <a:r>
              <a:rPr lang="en-US" sz="1200">
                <a:hlinkClick r:id="rId5"/>
              </a:rPr>
              <a:t>http://sapweb20.com</a:t>
            </a:r>
            <a:endParaRPr lang="en-US" sz="1200"/>
          </a:p>
          <a:p>
            <a:pPr eaLnBrk="1" hangingPunct="1"/>
            <a:r>
              <a:rPr lang="en-US" sz="1200">
                <a:hlinkClick r:id="rId8"/>
              </a:rPr>
              <a:t>twitter.com/sapweb20</a:t>
            </a:r>
            <a:r>
              <a:rPr lang="en-US" sz="1200"/>
              <a:t/>
            </a:r>
            <a:br>
              <a:rPr lang="en-US" sz="1200"/>
            </a:br>
            <a:endParaRPr lang="en-US" sz="1200"/>
          </a:p>
          <a:p>
            <a:pPr eaLnBrk="1" hangingPunct="1"/>
            <a:r>
              <a:rPr lang="en-US" sz="1200">
                <a:hlinkClick r:id="rId9"/>
              </a:rPr>
              <a:t>telliott@timoelliott.com</a:t>
            </a:r>
            <a:endParaRPr lang="en-US" sz="1200"/>
          </a:p>
          <a:p>
            <a:pPr eaLnBrk="1" hangingPunct="1"/>
            <a:r>
              <a:rPr lang="en-US" sz="1200">
                <a:hlinkClick r:id="rId10"/>
              </a:rPr>
              <a:t>http://timoelliott.com</a:t>
            </a:r>
            <a:endParaRPr lang="en-US" sz="1200"/>
          </a:p>
          <a:p>
            <a:pPr eaLnBrk="1" hangingPunct="1"/>
            <a:r>
              <a:rPr lang="en-US" sz="1200">
                <a:hlinkClick r:id="rId11"/>
              </a:rPr>
              <a:t>twitter.com/timoelliott</a:t>
            </a:r>
            <a:endParaRPr lang="en-US" sz="1200"/>
          </a:p>
          <a:p>
            <a:pPr eaLnBrk="1" hangingPunct="1"/>
            <a:endParaRPr lang="en-US" sz="1200"/>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Obligatory Legal Disclaimer</a:t>
            </a:r>
          </a:p>
        </p:txBody>
      </p:sp>
      <p:sp>
        <p:nvSpPr>
          <p:cNvPr id="3" name="Content Placeholder 2"/>
          <p:cNvSpPr>
            <a:spLocks noGrp="1"/>
          </p:cNvSpPr>
          <p:nvPr>
            <p:ph idx="1"/>
          </p:nvPr>
        </p:nvSpPr>
        <p:spPr/>
        <p:txBody>
          <a:bodyPr/>
          <a:lstStyle/>
          <a:p>
            <a:pPr marL="0" indent="0">
              <a:defRPr/>
            </a:pPr>
            <a:r>
              <a:rPr lang="en-US" dirty="0" smtClean="0">
                <a:solidFill>
                  <a:schemeClr val="bg2">
                    <a:lumMod val="75000"/>
                  </a:schemeClr>
                </a:solidFill>
              </a:rPr>
              <a:t>IN NO EVENT WILL SAP OR TIMO ELLIOTT BE LIABLE FOR ANY INCIDENTAL OR CONSEQUENTIAL DAMAGES (INCLUDING, WITHOUT LIMITATION, LOSS OF USE OR LOST BUSINESS, REVENUE, OR GOODWILL) ARISING IN CONNECTION WITH THESE PROTOTYPES AND/OR THE USE THEREOF, UNDER ANY THEORY OF TORT, CONTRACT, STRICT LIABILITY OR NEGLIGENCE, EVEN IF SAP OR TIMO ELLIOTT HAS BEEN ADVISED, KNEW OR SHOULD HAVE KNOWN OF THE POSSIBILITY OF SUCH DAMAGES. IN NO EVENT SHALL ANY DAMAGES WHICH MAY BE ASSESSED UPON SAP OR TIMO ELLIOTT FOR ANY REASON.</a:t>
            </a:r>
            <a:endParaRPr lang="en-US" dirty="0">
              <a:solidFill>
                <a:schemeClr val="bg2">
                  <a:lumMod val="75000"/>
                </a:schemeClr>
              </a:solidFill>
            </a:endParaRPr>
          </a:p>
        </p:txBody>
      </p:sp>
      <p:sp>
        <p:nvSpPr>
          <p:cNvPr id="1741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C99B5B69-1121-4D1F-B4A0-EB8647CC7F37}" type="slidenum">
              <a:rPr lang="en-US" sz="700" smtClean="0">
                <a:solidFill>
                  <a:srgbClr val="666666"/>
                </a:solidFill>
              </a:rPr>
              <a:pPr>
                <a:buClrTx/>
                <a:buSzTx/>
                <a:buFontTx/>
                <a:buNone/>
              </a:pPr>
              <a:t>3</a:t>
            </a:fld>
            <a:endParaRPr lang="en-US" sz="700" smtClean="0">
              <a:solidFill>
                <a:srgbClr val="666666"/>
              </a:solidFill>
            </a:endParaRP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defRPr/>
            </a:pPr>
            <a:r>
              <a:rPr lang="en-US" dirty="0" smtClean="0"/>
              <a:t>PowerPoint Twitter Feedback Slide</a:t>
            </a:r>
            <a:br>
              <a:rPr lang="en-US" dirty="0" smtClean="0"/>
            </a:br>
            <a:r>
              <a:rPr lang="en-US" sz="1400" dirty="0" smtClean="0">
                <a:latin typeface="+mn-lt"/>
              </a:rPr>
              <a:t>Use Presentation Mode to view, Click this header to give mouse control back to PowerPoint, change slide, etc. Check the “alternate format” to see more tweets!</a:t>
            </a:r>
          </a:p>
        </p:txBody>
      </p:sp>
      <p:sp>
        <p:nvSpPr>
          <p:cNvPr id="3077" name="Content Placeholder 3"/>
          <p:cNvSpPr>
            <a:spLocks noGrp="1"/>
          </p:cNvSpPr>
          <p:nvPr>
            <p:ph idx="1"/>
          </p:nvPr>
        </p:nvSpPr>
        <p:spPr/>
        <p:txBody>
          <a:bodyPr/>
          <a:lstStyle/>
          <a:p>
            <a:endParaRPr lang="en-US" smtClean="0"/>
          </a:p>
        </p:txBody>
      </p:sp>
      <p:sp>
        <p:nvSpPr>
          <p:cNvPr id="307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AE254A57-DE64-4DE8-8E29-7BCFC27AE43D}" type="slidenum">
              <a:rPr lang="en-US" sz="700" smtClean="0">
                <a:solidFill>
                  <a:srgbClr val="666666"/>
                </a:solidFill>
              </a:rPr>
              <a:pPr>
                <a:buClrTx/>
                <a:buSzTx/>
                <a:buFontTx/>
                <a:buNone/>
              </a:pPr>
              <a:t>4</a:t>
            </a:fld>
            <a:endParaRPr lang="en-US" sz="700" smtClean="0">
              <a:solidFill>
                <a:srgbClr val="666666"/>
              </a:solidFill>
            </a:endParaRPr>
          </a:p>
        </p:txBody>
      </p:sp>
    </p:spTree>
    <p:controls>
      <mc:AlternateContent xmlns:mc="http://schemas.openxmlformats.org/markup-compatibility/2006">
        <mc:Choice xmlns:v="urn:schemas-microsoft-com:vml" Requires="v">
          <p:control spid="3074" name="ShockwaveFlash1" r:id="rId2" imgW="5715000" imgH="4267080"/>
        </mc:Choice>
        <mc:Fallback>
          <p:control name="ShockwaveFlash1" r:id="rId2" imgW="5715000" imgH="4267080">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0" y="3343275"/>
                  <a:ext cx="9144000" cy="276225"/>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3075" name="ShockwaveFlash2" r:id="rId3" imgW="9140439" imgH="5772956"/>
        </mc:Choice>
        <mc:Fallback>
          <p:control name="ShockwaveFlash2" r:id="rId3" imgW="9140439" imgH="5772956">
            <p:pic>
              <p:nvPicPr>
                <p:cNvPr id="0" name="ShockwaveFlash2"/>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gray">
                <a:xfrm>
                  <a:off x="0" y="1082675"/>
                  <a:ext cx="9139238" cy="5772150"/>
                </a:xfrm>
                <a:prstGeom prst="rect">
                  <a:avLst/>
                </a:prstGeom>
                <a:noFill/>
                <a:ln w="9525">
                  <a:miter lim="800000"/>
                  <a:headEnd/>
                  <a:tailEnd/>
                </a:ln>
              </p:spPr>
            </p:pic>
          </p:control>
        </mc:Fallback>
      </mc:AlternateContent>
    </p:controls>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Moderation Options</a:t>
            </a:r>
          </a:p>
        </p:txBody>
      </p:sp>
      <p:sp>
        <p:nvSpPr>
          <p:cNvPr id="18435" name="Content Placeholder 2"/>
          <p:cNvSpPr>
            <a:spLocks noGrp="1"/>
          </p:cNvSpPr>
          <p:nvPr>
            <p:ph idx="1"/>
          </p:nvPr>
        </p:nvSpPr>
        <p:spPr/>
        <p:txBody>
          <a:bodyPr/>
          <a:lstStyle/>
          <a:p>
            <a:r>
              <a:rPr lang="en-US" smtClean="0"/>
              <a:t>I know what you’re thinking! </a:t>
            </a:r>
          </a:p>
          <a:p>
            <a:r>
              <a:rPr lang="en-US" smtClean="0"/>
              <a:t>“I’d love to present with the Twitter tools, but I’m worried that people might Tweet something inappropriate”</a:t>
            </a:r>
          </a:p>
          <a:p>
            <a:r>
              <a:rPr lang="en-US" smtClean="0"/>
              <a:t>No problem — sign up for a free account at </a:t>
            </a:r>
            <a:r>
              <a:rPr lang="en-US" smtClean="0">
                <a:hlinkClick r:id="rId2"/>
              </a:rPr>
              <a:t>TidyTweet,</a:t>
            </a:r>
            <a:r>
              <a:rPr lang="en-US" smtClean="0"/>
              <a:t> and you can easily filter out everything that might be a problem, automatically or manually. Then simply enter the custom feed URL in the options tab of the feedback slide.</a:t>
            </a:r>
          </a:p>
          <a:p>
            <a:r>
              <a:rPr lang="en-US" smtClean="0"/>
              <a:t>You can also use this method for internal twitter-like services that offer an ATOM feed — you can choose whether to append the keyword parameter to the URL</a:t>
            </a:r>
          </a:p>
        </p:txBody>
      </p:sp>
      <p:sp>
        <p:nvSpPr>
          <p:cNvPr id="1843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50374993-C48F-4D38-B7CE-33ECD19826A6}" type="slidenum">
              <a:rPr lang="en-US" sz="700" smtClean="0">
                <a:solidFill>
                  <a:srgbClr val="666666"/>
                </a:solidFill>
              </a:rPr>
              <a:pPr>
                <a:buClrTx/>
                <a:buSzTx/>
                <a:buFontTx/>
                <a:buNone/>
              </a:pPr>
              <a:t>5</a:t>
            </a:fld>
            <a:endParaRPr lang="en-US" sz="700" smtClean="0">
              <a:solidFill>
                <a:srgbClr val="666666"/>
              </a:solidFill>
            </a:endParaRPr>
          </a:p>
        </p:txBody>
      </p:sp>
      <p:pic>
        <p:nvPicPr>
          <p:cNvPr id="1843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1038" y="4105275"/>
            <a:ext cx="5519737" cy="247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smtClean="0"/>
              <a:t>PowerPoint Auto Tweet</a:t>
            </a:r>
          </a:p>
        </p:txBody>
      </p:sp>
      <p:sp>
        <p:nvSpPr>
          <p:cNvPr id="19459" name="Content Placeholder 2"/>
          <p:cNvSpPr>
            <a:spLocks noGrp="1"/>
          </p:cNvSpPr>
          <p:nvPr>
            <p:ph idx="1"/>
          </p:nvPr>
        </p:nvSpPr>
        <p:spPr/>
        <p:txBody>
          <a:bodyPr/>
          <a:lstStyle/>
          <a:p>
            <a:r>
              <a:rPr lang="en-US" smtClean="0"/>
              <a:t>You can “auto tweet” from presentations using the AutoTweet plugin, available </a:t>
            </a:r>
            <a:r>
              <a:rPr lang="en-US" smtClean="0">
                <a:hlinkClick r:id="rId2"/>
              </a:rPr>
              <a:t>here (Office 2007)</a:t>
            </a:r>
            <a:r>
              <a:rPr lang="en-US" smtClean="0"/>
              <a:t> or here </a:t>
            </a:r>
            <a:r>
              <a:rPr lang="en-US" smtClean="0">
                <a:hlinkClick r:id="rId3"/>
              </a:rPr>
              <a:t>(Office 2004)</a:t>
            </a:r>
            <a:endParaRPr lang="en-US" smtClean="0"/>
          </a:p>
          <a:p>
            <a:r>
              <a:rPr lang="en-US" smtClean="0"/>
              <a:t>Any text between the tags [twitter] and [/twitter] in your notes pages will automatically be tweeted as your give your presentation.</a:t>
            </a:r>
          </a:p>
          <a:p>
            <a:endParaRPr lang="en-US" smtClean="0"/>
          </a:p>
        </p:txBody>
      </p:sp>
      <p:sp>
        <p:nvSpPr>
          <p:cNvPr id="1946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FFEEFDD7-52D0-4E5B-9698-BE1E78C1C824}" type="slidenum">
              <a:rPr lang="en-US" sz="700" smtClean="0">
                <a:solidFill>
                  <a:srgbClr val="666666"/>
                </a:solidFill>
              </a:rPr>
              <a:pPr>
                <a:buClrTx/>
                <a:buSzTx/>
                <a:buFontTx/>
                <a:buNone/>
              </a:pPr>
              <a:t>6</a:t>
            </a:fld>
            <a:endParaRPr lang="en-US" sz="700" smtClean="0">
              <a:solidFill>
                <a:srgbClr val="666666"/>
              </a:solidFill>
            </a:endParaRPr>
          </a:p>
        </p:txBody>
      </p:sp>
      <p:pic>
        <p:nvPicPr>
          <p:cNvPr id="1946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6413" y="2841625"/>
            <a:ext cx="2543175"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PowerPoint Twitter Voting</a:t>
            </a:r>
            <a:br>
              <a:rPr lang="en-US" dirty="0" smtClean="0"/>
            </a:br>
            <a:r>
              <a:rPr lang="en-US" dirty="0" smtClean="0">
                <a:latin typeface="+mn-lt"/>
              </a:rPr>
              <a:t>Instructions</a:t>
            </a:r>
            <a:endParaRPr lang="en-US" dirty="0">
              <a:latin typeface="+mn-lt"/>
            </a:endParaRPr>
          </a:p>
        </p:txBody>
      </p:sp>
      <p:sp>
        <p:nvSpPr>
          <p:cNvPr id="20483" name="Content Placeholder 2"/>
          <p:cNvSpPr>
            <a:spLocks noGrp="1"/>
          </p:cNvSpPr>
          <p:nvPr>
            <p:ph idx="1"/>
          </p:nvPr>
        </p:nvSpPr>
        <p:spPr/>
        <p:txBody>
          <a:bodyPr/>
          <a:lstStyle/>
          <a:p>
            <a:pPr marL="0" indent="0"/>
            <a:r>
              <a:rPr lang="en-US" smtClean="0"/>
              <a:t>To vote, make the first character of your tweet an option number, and include a unique voting string somewhere in the text, e.g.</a:t>
            </a:r>
          </a:p>
          <a:p>
            <a:pPr marL="0" indent="0" algn="ctr"/>
            <a:r>
              <a:rPr lang="en-US" smtClean="0"/>
              <a:t>“1 is the option I choose! </a:t>
            </a:r>
            <a:r>
              <a:rPr lang="en-US" i="1" smtClean="0"/>
              <a:t>myvote</a:t>
            </a:r>
            <a:r>
              <a:rPr lang="en-US" smtClean="0"/>
              <a:t>” OR</a:t>
            </a:r>
            <a:br>
              <a:rPr lang="en-US" smtClean="0"/>
            </a:br>
            <a:r>
              <a:rPr lang="en-US" smtClean="0"/>
              <a:t>“@votebytweet 1 </a:t>
            </a:r>
            <a:r>
              <a:rPr lang="en-US" i="1" smtClean="0"/>
              <a:t>myvote</a:t>
            </a:r>
            <a:r>
              <a:rPr lang="en-US" smtClean="0"/>
              <a:t>” (your followers won’t see the votes by default)</a:t>
            </a:r>
          </a:p>
          <a:p>
            <a:pPr marL="0" indent="0"/>
            <a:r>
              <a:rPr lang="en-US" smtClean="0"/>
              <a:t>Here’s what the chart looks like with data — try putting in the string “xcelsiustweet” to see some results on the next slides…</a:t>
            </a:r>
          </a:p>
          <a:p>
            <a:pPr marL="0" indent="0"/>
            <a:endParaRPr lang="en-US" smtClean="0"/>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44E133D1-EDC7-4E93-AD0D-EB6B3846A249}" type="slidenum">
              <a:rPr lang="en-US" sz="700" smtClean="0">
                <a:solidFill>
                  <a:srgbClr val="666666"/>
                </a:solidFill>
              </a:rPr>
              <a:pPr>
                <a:buClrTx/>
                <a:buSzTx/>
                <a:buFontTx/>
                <a:buNone/>
              </a:pPr>
              <a:t>7</a:t>
            </a:fld>
            <a:endParaRPr lang="en-US" sz="700" smtClean="0">
              <a:solidFill>
                <a:srgbClr val="666666"/>
              </a:solidFill>
            </a:endParaRPr>
          </a:p>
        </p:txBody>
      </p:sp>
      <p:pic>
        <p:nvPicPr>
          <p:cNvPr id="31745" name="Picture 1"/>
          <p:cNvPicPr>
            <a:picLocks noChangeAspect="1" noChangeArrowheads="1"/>
          </p:cNvPicPr>
          <p:nvPr/>
        </p:nvPicPr>
        <p:blipFill>
          <a:blip r:embed="rId2"/>
          <a:srcRect/>
          <a:stretch>
            <a:fillRect/>
          </a:stretch>
        </p:blipFill>
        <p:spPr bwMode="auto">
          <a:xfrm>
            <a:off x="2857500" y="3771900"/>
            <a:ext cx="3606800" cy="2705100"/>
          </a:xfrm>
          <a:prstGeom prst="rect">
            <a:avLst/>
          </a:prstGeom>
          <a:noFill/>
          <a:ln w="9525">
            <a:solidFill>
              <a:schemeClr val="bg2">
                <a:lumMod val="90000"/>
              </a:schemeClr>
            </a:solidFill>
            <a:miter lim="800000"/>
            <a:headEnd/>
            <a:tailEnd/>
          </a:ln>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PowerPoint Twitter Voting</a:t>
            </a:r>
            <a:br>
              <a:rPr lang="en-US" dirty="0" smtClean="0"/>
            </a:br>
            <a:r>
              <a:rPr lang="en-US" dirty="0" smtClean="0">
                <a:latin typeface="+mn-lt"/>
              </a:rPr>
              <a:t>Choice of chart types: pie + 2 to 6 choices</a:t>
            </a:r>
            <a:endParaRPr lang="en-US" dirty="0">
              <a:latin typeface="+mn-lt"/>
            </a:endParaRPr>
          </a:p>
        </p:txBody>
      </p:sp>
      <p:sp>
        <p:nvSpPr>
          <p:cNvPr id="4100"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9A03191C-ACC9-472A-A5F4-89C86A8049BB}" type="slidenum">
              <a:rPr lang="en-US" sz="700" smtClean="0">
                <a:solidFill>
                  <a:srgbClr val="666666"/>
                </a:solidFill>
              </a:rPr>
              <a:pPr>
                <a:buClrTx/>
                <a:buSzTx/>
                <a:buFontTx/>
                <a:buNone/>
              </a:pPr>
              <a:t>8</a:t>
            </a:fld>
            <a:endParaRPr lang="en-US" sz="700" smtClean="0">
              <a:solidFill>
                <a:srgbClr val="666666"/>
              </a:solidFill>
            </a:endParaRPr>
          </a:p>
        </p:txBody>
      </p:sp>
      <p:sp>
        <p:nvSpPr>
          <p:cNvPr id="4101" name="TextBox 4"/>
          <p:cNvSpPr txBox="1">
            <a:spLocks noChangeArrowheads="1"/>
          </p:cNvSpPr>
          <p:nvPr/>
        </p:nvSpPr>
        <p:spPr bwMode="auto">
          <a:xfrm>
            <a:off x="812800" y="6273800"/>
            <a:ext cx="6343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hlinkClick r:id="rId4"/>
              </a:rPr>
              <a:t>http://www.sapweb20.com/blog/powerpoint-twitter-tools/instructions/</a:t>
            </a:r>
            <a:endParaRPr lang="en-US"/>
          </a:p>
          <a:p>
            <a:pPr eaLnBrk="1" hangingPunct="1"/>
            <a:endParaRPr lang="en-US"/>
          </a:p>
        </p:txBody>
      </p:sp>
      <p:graphicFrame>
        <p:nvGraphicFramePr>
          <p:cNvPr id="6" name="Table 5"/>
          <p:cNvGraphicFramePr>
            <a:graphicFrameLocks noGrp="1"/>
          </p:cNvGraphicFramePr>
          <p:nvPr/>
        </p:nvGraphicFramePr>
        <p:xfrm>
          <a:off x="444500" y="1879600"/>
          <a:ext cx="2362200" cy="3340101"/>
        </p:xfrm>
        <a:graphic>
          <a:graphicData uri="http://schemas.openxmlformats.org/drawingml/2006/table">
            <a:tbl>
              <a:tblPr firstRow="1" bandRow="1">
                <a:tableStyleId>{69CF1AB2-1976-4502-BF36-3FF5EA218861}</a:tableStyleId>
              </a:tblPr>
              <a:tblGrid>
                <a:gridCol w="2362200"/>
              </a:tblGrid>
              <a:tr h="1113367">
                <a:tc>
                  <a:txBody>
                    <a:bodyPr/>
                    <a:lstStyle/>
                    <a:p>
                      <a:pPr algn="r"/>
                      <a:r>
                        <a:rPr lang="en-US" sz="1800" b="0" dirty="0" smtClean="0"/>
                        <a:t>1. Option 1</a:t>
                      </a:r>
                      <a:endParaRPr lang="en-US" sz="1800" b="0" dirty="0"/>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113367">
                <a:tc>
                  <a:txBody>
                    <a:bodyPr/>
                    <a:lstStyle/>
                    <a:p>
                      <a:pPr algn="r"/>
                      <a:r>
                        <a:rPr lang="en-US" sz="1800" dirty="0" smtClean="0"/>
                        <a:t>2.</a:t>
                      </a:r>
                      <a:r>
                        <a:rPr lang="en-US" sz="1800" baseline="0" dirty="0" smtClean="0"/>
                        <a:t> </a:t>
                      </a:r>
                      <a:r>
                        <a:rPr lang="en-US" sz="1800" dirty="0" smtClean="0"/>
                        <a:t>Option 2</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113367">
                <a:tc>
                  <a:txBody>
                    <a:bodyPr/>
                    <a:lstStyle/>
                    <a:p>
                      <a:pPr algn="r"/>
                      <a:r>
                        <a:rPr lang="en-US" sz="1800" dirty="0" smtClean="0"/>
                        <a:t>3.</a:t>
                      </a:r>
                      <a:r>
                        <a:rPr lang="en-US" sz="1800" baseline="0" dirty="0" smtClean="0"/>
                        <a:t> </a:t>
                      </a:r>
                      <a:r>
                        <a:rPr lang="en-US" sz="1800" dirty="0" smtClean="0"/>
                        <a:t>Option 3</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controls>
      <mc:AlternateContent xmlns:mc="http://schemas.openxmlformats.org/markup-compatibility/2006">
        <mc:Choice xmlns:v="urn:schemas-microsoft-com:vml" Requires="v">
          <p:control spid="4098" name="ShockwaveFlash1" r:id="rId2" imgW="4826018" imgH="4826018"/>
        </mc:Choice>
        <mc:Fallback>
          <p:control name="ShockwaveFlash1" r:id="rId2" imgW="4826018" imgH="4826018">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gray">
                <a:xfrm>
                  <a:off x="3175000" y="1270000"/>
                  <a:ext cx="4826000" cy="4826000"/>
                </a:xfrm>
                <a:prstGeom prst="rect">
                  <a:avLst/>
                </a:prstGeom>
                <a:noFill/>
                <a:ln w="9525">
                  <a:miter lim="800000"/>
                  <a:headEnd/>
                  <a:tailEnd/>
                </a:ln>
              </p:spPr>
            </p:pic>
          </p:control>
        </mc:Fallback>
      </mc:AlternateContent>
    </p:controls>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PowerPoint Twitter Voting</a:t>
            </a:r>
            <a:br>
              <a:rPr lang="en-US" dirty="0" smtClean="0"/>
            </a:br>
            <a:r>
              <a:rPr lang="en-US" dirty="0" smtClean="0">
                <a:latin typeface="+mn-lt"/>
              </a:rPr>
              <a:t>Labels </a:t>
            </a:r>
          </a:p>
        </p:txBody>
      </p:sp>
      <p:sp>
        <p:nvSpPr>
          <p:cNvPr id="21507"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a:buClrTx/>
              <a:buSzTx/>
              <a:buFontTx/>
              <a:buNone/>
            </a:pPr>
            <a:r>
              <a:rPr lang="en-US" sz="700" smtClean="0">
                <a:solidFill>
                  <a:srgbClr val="666666"/>
                </a:solidFill>
              </a:rPr>
              <a:t>© SAP 2009 / Page </a:t>
            </a:r>
            <a:fld id="{D612DC82-5BC3-4780-9CAF-ED4CF8B699B8}" type="slidenum">
              <a:rPr lang="en-US" sz="700" smtClean="0">
                <a:solidFill>
                  <a:srgbClr val="666666"/>
                </a:solidFill>
              </a:rPr>
              <a:pPr>
                <a:buClrTx/>
                <a:buSzTx/>
                <a:buFontTx/>
                <a:buNone/>
              </a:pPr>
              <a:t>9</a:t>
            </a:fld>
            <a:endParaRPr lang="en-US" sz="700" smtClean="0">
              <a:solidFill>
                <a:srgbClr val="666666"/>
              </a:solidFill>
            </a:endParaRPr>
          </a:p>
        </p:txBody>
      </p:sp>
      <p:graphicFrame>
        <p:nvGraphicFramePr>
          <p:cNvPr id="4" name="Table 3"/>
          <p:cNvGraphicFramePr>
            <a:graphicFrameLocks noGrp="1"/>
          </p:cNvGraphicFramePr>
          <p:nvPr/>
        </p:nvGraphicFramePr>
        <p:xfrm>
          <a:off x="-533400" y="2247900"/>
          <a:ext cx="2362200" cy="2819400"/>
        </p:xfrm>
        <a:graphic>
          <a:graphicData uri="http://schemas.openxmlformats.org/drawingml/2006/table">
            <a:tbl>
              <a:tblPr firstRow="1" bandRow="1">
                <a:tableStyleId>{69CF1AB2-1976-4502-BF36-3FF5EA218861}</a:tableStyleId>
              </a:tblPr>
              <a:tblGrid>
                <a:gridCol w="2362200"/>
              </a:tblGrid>
              <a:tr h="1409700">
                <a:tc>
                  <a:txBody>
                    <a:bodyPr/>
                    <a:lstStyle/>
                    <a:p>
                      <a:pPr algn="r"/>
                      <a:r>
                        <a:rPr lang="en-US" b="0" dirty="0" smtClean="0"/>
                        <a:t>1. Option 1</a:t>
                      </a:r>
                      <a:endParaRPr lang="en-US" b="0" dirty="0"/>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409700">
                <a:tc>
                  <a:txBody>
                    <a:bodyPr/>
                    <a:lstStyle/>
                    <a:p>
                      <a:pPr algn="r"/>
                      <a:r>
                        <a:rPr lang="en-US" dirty="0" smtClean="0"/>
                        <a:t>2. Option 2</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21511" name="TextBox 4"/>
          <p:cNvSpPr txBox="1">
            <a:spLocks noChangeArrowheads="1"/>
          </p:cNvSpPr>
          <p:nvPr/>
        </p:nvSpPr>
        <p:spPr bwMode="auto">
          <a:xfrm>
            <a:off x="812800" y="6273800"/>
            <a:ext cx="6343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1pPr>
            <a:lvl2pPr marL="742950" indent="-28575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2pPr>
            <a:lvl3pPr marL="11430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3pPr>
            <a:lvl4pPr marL="16002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4pPr>
            <a:lvl5pPr marL="2057400" indent="-228600" eaLnBrk="0" hangingPunct="0">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5pPr>
            <a:lvl6pPr marL="25146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6pPr>
            <a:lvl7pPr marL="29718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7pPr>
            <a:lvl8pPr marL="34290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8pPr>
            <a:lvl9pPr marL="3886200" indent="-228600" eaLnBrk="0" fontAlgn="base" hangingPunct="0">
              <a:spcBef>
                <a:spcPct val="0"/>
              </a:spcBef>
              <a:spcAft>
                <a:spcPct val="0"/>
              </a:spcAft>
              <a:buClr>
                <a:schemeClr val="accent1"/>
              </a:buClr>
              <a:buSzPct val="80000"/>
              <a:buFont typeface="Wingdings" pitchFamily="2" charset="2"/>
              <a:defRPr sz="1600">
                <a:solidFill>
                  <a:schemeClr val="tx1"/>
                </a:solidFill>
                <a:latin typeface="Arial" pitchFamily="34" charset="0"/>
                <a:ea typeface="Arial Unicode MS" pitchFamily="34" charset="-128"/>
                <a:cs typeface="Arial Unicode MS" pitchFamily="34" charset="-128"/>
              </a:defRPr>
            </a:lvl9pPr>
          </a:lstStyle>
          <a:p>
            <a:pPr eaLnBrk="1" hangingPunct="1"/>
            <a:r>
              <a:rPr lang="en-US">
                <a:hlinkClick r:id="rId2"/>
              </a:rPr>
              <a:t>http://www.sapweb20.com/blog/powerpoint-twitter-tools/instructions/</a:t>
            </a:r>
            <a:endParaRPr lang="en-US"/>
          </a:p>
          <a:p>
            <a:pPr eaLnBrk="1" hangingPunct="1"/>
            <a:endParaRPr lang="en-US"/>
          </a:p>
        </p:txBody>
      </p:sp>
      <p:graphicFrame>
        <p:nvGraphicFramePr>
          <p:cNvPr id="6" name="Table 5"/>
          <p:cNvGraphicFramePr>
            <a:graphicFrameLocks noGrp="1"/>
          </p:cNvGraphicFramePr>
          <p:nvPr/>
        </p:nvGraphicFramePr>
        <p:xfrm>
          <a:off x="1035050" y="1879600"/>
          <a:ext cx="2362200" cy="3340101"/>
        </p:xfrm>
        <a:graphic>
          <a:graphicData uri="http://schemas.openxmlformats.org/drawingml/2006/table">
            <a:tbl>
              <a:tblPr firstRow="1" bandRow="1">
                <a:tableStyleId>{69CF1AB2-1976-4502-BF36-3FF5EA218861}</a:tableStyleId>
              </a:tblPr>
              <a:tblGrid>
                <a:gridCol w="2362200"/>
              </a:tblGrid>
              <a:tr h="1113367">
                <a:tc>
                  <a:txBody>
                    <a:bodyPr/>
                    <a:lstStyle/>
                    <a:p>
                      <a:pPr algn="r"/>
                      <a:r>
                        <a:rPr lang="en-US" sz="1800" b="0" dirty="0" smtClean="0"/>
                        <a:t>1. Option 1</a:t>
                      </a:r>
                      <a:endParaRPr lang="en-US" sz="1800" b="0" dirty="0"/>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113367">
                <a:tc>
                  <a:txBody>
                    <a:bodyPr/>
                    <a:lstStyle/>
                    <a:p>
                      <a:pPr algn="r"/>
                      <a:r>
                        <a:rPr lang="en-US" sz="1800" dirty="0" smtClean="0"/>
                        <a:t>2.</a:t>
                      </a:r>
                      <a:r>
                        <a:rPr lang="en-US" sz="1800" baseline="0" dirty="0" smtClean="0"/>
                        <a:t> </a:t>
                      </a:r>
                      <a:r>
                        <a:rPr lang="en-US" sz="1800" dirty="0" smtClean="0"/>
                        <a:t>Option 2</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113367">
                <a:tc>
                  <a:txBody>
                    <a:bodyPr/>
                    <a:lstStyle/>
                    <a:p>
                      <a:pPr algn="r"/>
                      <a:r>
                        <a:rPr lang="en-US" sz="1800" dirty="0" smtClean="0"/>
                        <a:t>3.</a:t>
                      </a:r>
                      <a:r>
                        <a:rPr lang="en-US" sz="1800" baseline="0" dirty="0" smtClean="0"/>
                        <a:t> </a:t>
                      </a:r>
                      <a:r>
                        <a:rPr lang="en-US" sz="1800" dirty="0" smtClean="0"/>
                        <a:t>Option 3</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7" name="Table 6"/>
          <p:cNvGraphicFramePr>
            <a:graphicFrameLocks noGrp="1"/>
          </p:cNvGraphicFramePr>
          <p:nvPr/>
        </p:nvGraphicFramePr>
        <p:xfrm>
          <a:off x="2603500" y="1824038"/>
          <a:ext cx="2362200" cy="3446460"/>
        </p:xfrm>
        <a:graphic>
          <a:graphicData uri="http://schemas.openxmlformats.org/drawingml/2006/table">
            <a:tbl>
              <a:tblPr firstRow="1" bandRow="1">
                <a:tableStyleId>{69CF1AB2-1976-4502-BF36-3FF5EA218861}</a:tableStyleId>
              </a:tblPr>
              <a:tblGrid>
                <a:gridCol w="2362200"/>
              </a:tblGrid>
              <a:tr h="861615">
                <a:tc>
                  <a:txBody>
                    <a:bodyPr/>
                    <a:lstStyle/>
                    <a:p>
                      <a:pPr algn="r"/>
                      <a:r>
                        <a:rPr lang="en-US" sz="1800" b="0" dirty="0" smtClean="0"/>
                        <a:t>1.</a:t>
                      </a:r>
                      <a:r>
                        <a:rPr lang="en-US" sz="1800" b="0" baseline="0" dirty="0" smtClean="0"/>
                        <a:t> </a:t>
                      </a:r>
                      <a:r>
                        <a:rPr lang="en-US" sz="1800" b="0" dirty="0" smtClean="0"/>
                        <a:t>Option 1</a:t>
                      </a:r>
                      <a:endParaRPr lang="en-US" sz="1800" b="0" dirty="0"/>
                    </a:p>
                  </a:txBody>
                  <a:tcPr marT="45727" marB="45727"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861615">
                <a:tc>
                  <a:txBody>
                    <a:bodyPr/>
                    <a:lstStyle/>
                    <a:p>
                      <a:pPr algn="r"/>
                      <a:r>
                        <a:rPr lang="en-US" sz="1800" dirty="0" smtClean="0"/>
                        <a:t>2.</a:t>
                      </a:r>
                      <a:r>
                        <a:rPr lang="en-US" sz="1800" baseline="0" dirty="0" smtClean="0"/>
                        <a:t> </a:t>
                      </a:r>
                      <a:r>
                        <a:rPr lang="en-US" sz="1800" dirty="0" smtClean="0"/>
                        <a:t>Option 2</a:t>
                      </a:r>
                      <a:endParaRPr lang="en-US" sz="1800" dirty="0"/>
                    </a:p>
                  </a:txBody>
                  <a:tcPr marT="45727" marB="45727"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861615">
                <a:tc>
                  <a:txBody>
                    <a:bodyPr/>
                    <a:lstStyle/>
                    <a:p>
                      <a:pPr algn="r"/>
                      <a:r>
                        <a:rPr lang="en-US" sz="1800" dirty="0" smtClean="0"/>
                        <a:t>3. Option 3</a:t>
                      </a:r>
                      <a:endParaRPr lang="en-US" sz="1800" dirty="0"/>
                    </a:p>
                  </a:txBody>
                  <a:tcPr marT="45727" marB="45727"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861615">
                <a:tc>
                  <a:txBody>
                    <a:bodyPr/>
                    <a:lstStyle/>
                    <a:p>
                      <a:pPr algn="r"/>
                      <a:r>
                        <a:rPr lang="en-US" sz="1800" dirty="0" smtClean="0"/>
                        <a:t>4. Option 4</a:t>
                      </a:r>
                      <a:endParaRPr lang="en-US" sz="1800" dirty="0"/>
                    </a:p>
                  </a:txBody>
                  <a:tcPr marT="45727" marB="45727"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8" name="Table 7"/>
          <p:cNvGraphicFramePr>
            <a:graphicFrameLocks noGrp="1"/>
          </p:cNvGraphicFramePr>
          <p:nvPr/>
        </p:nvGraphicFramePr>
        <p:xfrm>
          <a:off x="4173538" y="1765300"/>
          <a:ext cx="2362200" cy="3587750"/>
        </p:xfrm>
        <a:graphic>
          <a:graphicData uri="http://schemas.openxmlformats.org/drawingml/2006/table">
            <a:tbl>
              <a:tblPr firstRow="1" bandRow="1">
                <a:tableStyleId>{69CF1AB2-1976-4502-BF36-3FF5EA218861}</a:tableStyleId>
              </a:tblPr>
              <a:tblGrid>
                <a:gridCol w="2362200"/>
              </a:tblGrid>
              <a:tr h="717550">
                <a:tc>
                  <a:txBody>
                    <a:bodyPr/>
                    <a:lstStyle/>
                    <a:p>
                      <a:pPr algn="r"/>
                      <a:r>
                        <a:rPr lang="en-US" b="0" dirty="0" smtClean="0"/>
                        <a:t>1. Option 1</a:t>
                      </a:r>
                      <a:endParaRPr lang="en-US" b="0" dirty="0"/>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717550">
                <a:tc>
                  <a:txBody>
                    <a:bodyPr/>
                    <a:lstStyle/>
                    <a:p>
                      <a:pPr algn="r"/>
                      <a:r>
                        <a:rPr lang="en-US" dirty="0" smtClean="0"/>
                        <a:t>2. Option 2</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t>3. Option 3</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t>4. Option 4</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t>5. Option 5</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9" name="Table 8"/>
          <p:cNvGraphicFramePr>
            <a:graphicFrameLocks noGrp="1"/>
          </p:cNvGraphicFramePr>
          <p:nvPr/>
        </p:nvGraphicFramePr>
        <p:xfrm>
          <a:off x="5741988" y="1714500"/>
          <a:ext cx="2362200" cy="3670302"/>
        </p:xfrm>
        <a:graphic>
          <a:graphicData uri="http://schemas.openxmlformats.org/drawingml/2006/table">
            <a:tbl>
              <a:tblPr firstRow="1" bandRow="1">
                <a:tableStyleId>{69CF1AB2-1976-4502-BF36-3FF5EA218861}</a:tableStyleId>
              </a:tblPr>
              <a:tblGrid>
                <a:gridCol w="2362200"/>
              </a:tblGrid>
              <a:tr h="611717">
                <a:tc>
                  <a:txBody>
                    <a:bodyPr/>
                    <a:lstStyle/>
                    <a:p>
                      <a:pPr algn="r"/>
                      <a:r>
                        <a:rPr lang="en-US" sz="1800" b="0" dirty="0" smtClean="0"/>
                        <a:t>1. Option 1</a:t>
                      </a:r>
                      <a:endParaRPr lang="en-US" sz="1800" b="0" dirty="0"/>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611717">
                <a:tc>
                  <a:txBody>
                    <a:bodyPr/>
                    <a:lstStyle/>
                    <a:p>
                      <a:pPr algn="r"/>
                      <a:r>
                        <a:rPr lang="en-US" sz="1800" dirty="0" smtClean="0"/>
                        <a:t>2. Option 2</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sz="1800" dirty="0" smtClean="0"/>
                        <a:t>3. Option 3</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sz="1800" dirty="0" smtClean="0"/>
                        <a:t>4. Option 4</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sz="1800" dirty="0" smtClean="0"/>
                        <a:t>5.</a:t>
                      </a:r>
                      <a:r>
                        <a:rPr lang="en-US" sz="1800" baseline="0" dirty="0" smtClean="0"/>
                        <a:t> </a:t>
                      </a:r>
                      <a:r>
                        <a:rPr lang="en-US" sz="1800" dirty="0" smtClean="0"/>
                        <a:t>Option 5</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sz="1800" dirty="0" smtClean="0"/>
                        <a:t>6.</a:t>
                      </a:r>
                      <a:r>
                        <a:rPr lang="en-US" sz="1800" baseline="0" dirty="0" smtClean="0"/>
                        <a:t> </a:t>
                      </a:r>
                      <a:r>
                        <a:rPr lang="en-US" sz="1800" dirty="0" smtClean="0"/>
                        <a:t>Option 6</a:t>
                      </a:r>
                      <a:endParaRPr lang="en-US" sz="18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21534" name="Rectangle 9"/>
          <p:cNvSpPr>
            <a:spLocks noChangeArrowheads="1"/>
          </p:cNvSpPr>
          <p:nvPr/>
        </p:nvSpPr>
        <p:spPr bwMode="auto">
          <a:xfrm>
            <a:off x="188913" y="1166813"/>
            <a:ext cx="87042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chemeClr val="accent1"/>
              </a:buClr>
              <a:buSzPct val="80000"/>
              <a:buFont typeface="Wingdings" pitchFamily="2" charset="2"/>
              <a:buNone/>
            </a:pPr>
            <a:r>
              <a:rPr lang="en-US"/>
              <a:t>You can use these below with the voting tool on the previous page — aligned with 1 to 6 option choices</a:t>
            </a:r>
          </a:p>
        </p:txBody>
      </p:sp>
    </p:spTree>
  </p:cSld>
  <p:clrMapOvr>
    <a:masterClrMapping/>
  </p:clrMapOvr>
  <p:transition>
    <p:zoom/>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itle of the presentation&amp;#x0D;&amp;#x0A;This is the subtitle&amp;quot;&quot;/&gt;&lt;property id=&quot;20307&quot; value=&quot;488&quot;/&gt;&lt;/object&gt;&lt;object type=&quot;3&quot; unique_id=&quot;10005&quot;&gt;&lt;property id=&quot;20148&quot; value=&quot;5&quot;/&gt;&lt;property id=&quot;20300&quot; value=&quot;Slide 2 - &amp;quot;Title of the presentation&amp;#x0D;&amp;#x0A;This is the subtitle&amp;quot;&quot;/&gt;&lt;property id=&quot;20307&quot; value=&quot;560&quot;/&gt;&lt;/object&gt;&lt;object type=&quot;3&quot; unique_id=&quot;10007&quot;&gt;&lt;property id=&quot;20148&quot; value=&quot;5&quot;/&gt;&lt;property id=&quot;20300&quot; value=&quot;Slide 4 - &amp;quot;Agenda&amp;quot;&quot;/&gt;&lt;property id=&quot;20307&quot; value=&quot;557&quot;/&gt;&lt;/object&gt;&lt;object type=&quot;3&quot; unique_id=&quot;10008&quot;&gt;&lt;property id=&quot;20148&quot; value=&quot;5&quot;/&gt;&lt;property id=&quot;20300&quot; value=&quot;Slide 5 - &amp;quot;Title&amp;quot;&quot;/&gt;&lt;property id=&quot;20307&quot; value=&quot;553&quot;/&gt;&lt;/object&gt;&lt;object type=&quot;3&quot; unique_id=&quot;10009&quot;&gt;&lt;property id=&quot;20148&quot; value=&quot;5&quot;/&gt;&lt;property id=&quot;20300&quot; value=&quot;Slide 6&quot;/&gt;&lt;property id=&quot;20307&quot; value=&quot;559&quot;/&gt;&lt;/object&gt;&lt;object type=&quot;3&quot; unique_id=&quot;10010&quot;&gt;&lt;property id=&quot;20148&quot; value=&quot;5&quot;/&gt;&lt;property id=&quot;20300&quot; value=&quot;Slide 7 - &amp;quot;Grid&amp;quot;&quot;/&gt;&lt;property id=&quot;20307&quot; value=&quot;551&quot;/&gt;&lt;/object&gt;&lt;object type=&quot;3&quot; unique_id=&quot;10011&quot;&gt;&lt;property id=&quot;20148&quot; value=&quot;5&quot;/&gt;&lt;property id=&quot;20300&quot; value=&quot;Slide 9 - &amp;quot;Copyright 2008 SAP AG&amp;#x0D;&amp;#x0A;All rights reserved&amp;quot;&quot;/&gt;&lt;property id=&quot;20307&quot; value=&quot;554&quot;/&gt;&lt;/object&gt;&lt;object type=&quot;3&quot; unique_id=&quot;11017&quot;&gt;&lt;property id=&quot;20148&quot; value=&quot;5&quot;/&gt;&lt;property id=&quot;20300&quot; value=&quot;Slide 3 - &amp;quot;Agenda&amp;quot;&quot;/&gt;&lt;property id=&quot;20307&quot; value=&quot;562&quot;/&gt;&lt;/object&gt;&lt;object type=&quot;3&quot; unique_id=&quot;11018&quot;&gt;&lt;property id=&quot;20148&quot; value=&quot;5&quot;/&gt;&lt;property id=&quot;20300&quot; value=&quot;Slide 8 - &amp;quot;Definition and halftone values of colors&amp;quot;&quot;/&gt;&lt;property id=&quot;20307&quot; value=&quot;561&quot;/&gt;&lt;/object&gt;&lt;/object&gt;&lt;/object&gt;&lt;/database&gt;"/>
</p:tagLst>
</file>

<file path=ppt/theme/theme1.xml><?xml version="1.0" encoding="utf-8"?>
<a:theme xmlns:a="http://schemas.openxmlformats.org/drawingml/2006/main" name="1_SAP_BOBJ_Template_ab_2009">
  <a:themeElements>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fontScheme name="SAP_BOBJ_Template_ab_2009">
      <a:majorFont>
        <a:latin typeface="Arial Black"/>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lnDef>
  </a:objectDefaults>
  <a:extraClrSchemeLst>
    <a:extraClrScheme>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AP_BOBJ_Template_ab_2009 with Twitter column">
  <a:themeElements>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fontScheme name="SAP_BOBJ_Template_ab_2009">
      <a:majorFont>
        <a:latin typeface="Arial Black"/>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lnDef>
  </a:objectDefaults>
  <a:extraClrSchemeLst>
    <a:extraClrScheme>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SAP_BOBJ_Template_ab_2009 with Twitter bar">
  <a:themeElements>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fontScheme name="SAP_BOBJ_Template_ab_2009">
      <a:majorFont>
        <a:latin typeface="Arial Black"/>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lnDef>
  </a:objectDefaults>
  <a:extraClrSchemeLst>
    <a:extraClrScheme>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Slide Master with Twitter Bar">
  <a:themeElements>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fontScheme name="SAP_BOBJ_Template_ab_2009">
      <a:majorFont>
        <a:latin typeface="Arial Black"/>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bg2"/>
        </a:solidFill>
        <a:ln w="9525" cap="flat" cmpd="sng" algn="ctr">
          <a:solidFill>
            <a:schemeClr val="accent2"/>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chemeClr val="accent1"/>
          </a:buClr>
          <a:buSzPct val="80000"/>
          <a:buFont typeface="Wingdings" pitchFamily="2" charset="2"/>
          <a:buNone/>
          <a:tabLst/>
          <a:defRPr kumimoji="0" lang="de-DE" sz="1600" b="0" i="0" u="none" strike="noStrike" cap="none" normalizeH="0" baseline="0" smtClean="0">
            <a:ln>
              <a:noFill/>
            </a:ln>
            <a:solidFill>
              <a:schemeClr val="tx1"/>
            </a:solidFill>
            <a:effectLst/>
            <a:latin typeface="Arial" pitchFamily="34" charset="0"/>
            <a:ea typeface="Arial Unicode MS" pitchFamily="34" charset="-128"/>
            <a:cs typeface="Arial Unicode MS" pitchFamily="34" charset="-128"/>
          </a:defRPr>
        </a:defPPr>
      </a:lstStyle>
    </a:lnDef>
  </a:objectDefaults>
  <a:extraClrSchemeLst>
    <a:extraClrScheme>
      <a:clrScheme name="SAP_BOBJ_Template_ab_2009 1">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44697D"/>
      </a:dk2>
      <a:lt2>
        <a:srgbClr val="CCCCCC"/>
      </a:lt2>
      <a:accent1>
        <a:srgbClr val="F0AB00"/>
      </a:accent1>
      <a:accent2>
        <a:srgbClr val="666666"/>
      </a:accent2>
      <a:accent3>
        <a:srgbClr val="FFFFFF"/>
      </a:accent3>
      <a:accent4>
        <a:srgbClr val="000000"/>
      </a:accent4>
      <a:accent5>
        <a:srgbClr val="F6D2AA"/>
      </a:accent5>
      <a:accent6>
        <a:srgbClr val="5C5C5C"/>
      </a:accent6>
      <a:hlink>
        <a:srgbClr val="04357B"/>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SAP_BO_Template_2009</Template>
  <TotalTime>4911</TotalTime>
  <Words>1003</Words>
  <Application>Microsoft Office PowerPoint</Application>
  <PresentationFormat>On-screen Show (4:3)</PresentationFormat>
  <Paragraphs>113</Paragraphs>
  <Slides>16</Slides>
  <Notes>1</Notes>
  <HiddenSlides>1</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16</vt:i4>
      </vt:variant>
    </vt:vector>
  </HeadingPairs>
  <TitlesOfParts>
    <vt:vector size="25" baseType="lpstr">
      <vt:lpstr>Arial</vt:lpstr>
      <vt:lpstr>Arial Unicode MS</vt:lpstr>
      <vt:lpstr>Wingdings</vt:lpstr>
      <vt:lpstr>Arial Black</vt:lpstr>
      <vt:lpstr>MS PGothic</vt:lpstr>
      <vt:lpstr>1_SAP_BOBJ_Template_ab_2009</vt:lpstr>
      <vt:lpstr>SAP_BOBJ_Template_ab_2009 with Twitter column</vt:lpstr>
      <vt:lpstr>SAP_BOBJ_Template_ab_2009 with Twitter bar</vt:lpstr>
      <vt:lpstr>Slide Master with Twitter Bar</vt:lpstr>
      <vt:lpstr>PowerPoint  Twitter  Tools From SAP BusinessObjects</vt:lpstr>
      <vt:lpstr>Introduction</vt:lpstr>
      <vt:lpstr>Obligatory Legal Disclaimer</vt:lpstr>
      <vt:lpstr>PowerPoint Twitter Feedback Slide Use Presentation Mode to view, Click this header to give mouse control back to PowerPoint, change slide, etc. Check the “alternate format” to see more tweets!</vt:lpstr>
      <vt:lpstr>Moderation Options</vt:lpstr>
      <vt:lpstr>PowerPoint Auto Tweet</vt:lpstr>
      <vt:lpstr>PowerPoint Twitter Voting Instructions</vt:lpstr>
      <vt:lpstr>PowerPoint Twitter Voting Choice of chart types: pie + 2 to 6 choices</vt:lpstr>
      <vt:lpstr>PowerPoint Twitter Voting Labels </vt:lpstr>
      <vt:lpstr>PowerPoint Presentation</vt:lpstr>
      <vt:lpstr>PowerPoint Twitter Update Bar</vt:lpstr>
      <vt:lpstr>PowerPoint Twitter Mood Meter</vt:lpstr>
      <vt:lpstr>PowerPoint Crowd Meter Make some noise!</vt:lpstr>
      <vt:lpstr>PowerPoint Zoom Text Method 1 Click the button to Add Your Own Text</vt:lpstr>
      <vt:lpstr>PowerPoint Zoom Text Method 2 Put in presentation mode to view effect</vt:lpstr>
      <vt:lpstr>Copyright 2009 SAP AG All Rights Reserved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Timo Elliott</dc:creator>
  <cp:lastModifiedBy>Ryan Birch</cp:lastModifiedBy>
  <cp:revision>744</cp:revision>
  <cp:lastPrinted>2007-06-14T07:13:14Z</cp:lastPrinted>
  <dcterms:created xsi:type="dcterms:W3CDTF">2008-10-08T12:20:53Z</dcterms:created>
  <dcterms:modified xsi:type="dcterms:W3CDTF">2012-04-20T17:15:49Z</dcterms:modified>
</cp:coreProperties>
</file>